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3"/>
  </p:notesMasterIdLst>
  <p:handoutMasterIdLst>
    <p:handoutMasterId r:id="rId34"/>
  </p:handoutMasterIdLst>
  <p:sldIdLst>
    <p:sldId id="290" r:id="rId2"/>
    <p:sldId id="597" r:id="rId3"/>
    <p:sldId id="643" r:id="rId4"/>
    <p:sldId id="645" r:id="rId5"/>
    <p:sldId id="291" r:id="rId6"/>
    <p:sldId id="642" r:id="rId7"/>
    <p:sldId id="646" r:id="rId8"/>
    <p:sldId id="654" r:id="rId9"/>
    <p:sldId id="644" r:id="rId10"/>
    <p:sldId id="632" r:id="rId11"/>
    <p:sldId id="259" r:id="rId12"/>
    <p:sldId id="641" r:id="rId13"/>
    <p:sldId id="633" r:id="rId14"/>
    <p:sldId id="634" r:id="rId15"/>
    <p:sldId id="648" r:id="rId16"/>
    <p:sldId id="647" r:id="rId17"/>
    <p:sldId id="660" r:id="rId18"/>
    <p:sldId id="636" r:id="rId19"/>
    <p:sldId id="649" r:id="rId20"/>
    <p:sldId id="637" r:id="rId21"/>
    <p:sldId id="652" r:id="rId22"/>
    <p:sldId id="657" r:id="rId23"/>
    <p:sldId id="655" r:id="rId24"/>
    <p:sldId id="658" r:id="rId25"/>
    <p:sldId id="650" r:id="rId26"/>
    <p:sldId id="659" r:id="rId27"/>
    <p:sldId id="297" r:id="rId28"/>
    <p:sldId id="614" r:id="rId29"/>
    <p:sldId id="615" r:id="rId30"/>
    <p:sldId id="616" r:id="rId31"/>
    <p:sldId id="298" r:id="rId32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161"/>
    <a:srgbClr val="007FAC"/>
    <a:srgbClr val="009FDA"/>
    <a:srgbClr val="ECECEB"/>
    <a:srgbClr val="61913D"/>
    <a:srgbClr val="009BDF"/>
    <a:srgbClr val="00599C"/>
    <a:srgbClr val="B31942"/>
    <a:srgbClr val="E7E6E6"/>
    <a:srgbClr val="8F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0247" autoAdjust="0"/>
  </p:normalViewPr>
  <p:slideViewPr>
    <p:cSldViewPr snapToGrid="0" snapToObjects="1">
      <p:cViewPr varScale="1">
        <p:scale>
          <a:sx n="103" d="100"/>
          <a:sy n="103" d="100"/>
        </p:scale>
        <p:origin x="1890" y="102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5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E27891-0BD5-495B-BA50-280055CFB1FB}" type="doc">
      <dgm:prSet loTypeId="urn:microsoft.com/office/officeart/2009/layout/CircleArrowProcess" loCatId="process" qsTypeId="urn:microsoft.com/office/officeart/2005/8/quickstyle/simple5" qsCatId="simple" csTypeId="urn:microsoft.com/office/officeart/2005/8/colors/accent1_2" csCatId="accent1" phldr="1"/>
      <dgm:spPr/>
    </dgm:pt>
    <dgm:pt modelId="{732F30E8-2D21-4733-8F99-9A7AF8268B2B}">
      <dgm:prSet phldrT="[Text]" custT="1"/>
      <dgm:spPr/>
      <dgm:t>
        <a:bodyPr/>
        <a:lstStyle/>
        <a:p>
          <a:r>
            <a:rPr lang="en-US" sz="1200" dirty="0">
              <a:solidFill>
                <a:schemeClr val="tx2"/>
              </a:solidFill>
            </a:rPr>
            <a:t>Elaboration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3C899749-07B5-4BBB-B3BD-0806825664C8}" type="parTrans" cxnId="{481F82D6-0ACE-4574-AD01-43DB665B5753}">
      <dgm:prSet/>
      <dgm:spPr/>
      <dgm:t>
        <a:bodyPr/>
        <a:lstStyle/>
        <a:p>
          <a:endParaRPr lang="en-US"/>
        </a:p>
      </dgm:t>
    </dgm:pt>
    <dgm:pt modelId="{A2B9D5C1-A308-4892-AF64-18595D33D759}" type="sibTrans" cxnId="{481F82D6-0ACE-4574-AD01-43DB665B5753}">
      <dgm:prSet/>
      <dgm:spPr/>
      <dgm:t>
        <a:bodyPr/>
        <a:lstStyle/>
        <a:p>
          <a:endParaRPr lang="en-US"/>
        </a:p>
      </dgm:t>
    </dgm:pt>
    <dgm:pt modelId="{4BE4B1A5-E90F-41EE-8217-EDF774C5CE60}">
      <dgm:prSet phldrT="[Text]"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User Test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7E185667-8070-41AB-BD79-155D7F48FD30}" type="parTrans" cxnId="{475F4890-0107-46DF-BEE4-3E3614F3D3BF}">
      <dgm:prSet/>
      <dgm:spPr/>
      <dgm:t>
        <a:bodyPr/>
        <a:lstStyle/>
        <a:p>
          <a:endParaRPr lang="en-US"/>
        </a:p>
      </dgm:t>
    </dgm:pt>
    <dgm:pt modelId="{94EE8CE5-9153-4FBC-ABA7-942E4FB8EECA}" type="sibTrans" cxnId="{475F4890-0107-46DF-BEE4-3E3614F3D3BF}">
      <dgm:prSet/>
      <dgm:spPr/>
      <dgm:t>
        <a:bodyPr/>
        <a:lstStyle/>
        <a:p>
          <a:endParaRPr lang="en-US"/>
        </a:p>
      </dgm:t>
    </dgm:pt>
    <dgm:pt modelId="{20F1C049-0D34-4D6C-833C-015630CB5F7C}">
      <dgm:prSet phldrT="[Text]"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Refine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48002E21-E6F0-40E8-AB54-3F16F65032F3}" type="parTrans" cxnId="{F3455313-225D-402C-ADBE-AA04FF7C79AC}">
      <dgm:prSet/>
      <dgm:spPr/>
      <dgm:t>
        <a:bodyPr/>
        <a:lstStyle/>
        <a:p>
          <a:endParaRPr lang="en-US"/>
        </a:p>
      </dgm:t>
    </dgm:pt>
    <dgm:pt modelId="{E189A38A-E603-46D9-B5F9-45708D77F979}" type="sibTrans" cxnId="{F3455313-225D-402C-ADBE-AA04FF7C79AC}">
      <dgm:prSet/>
      <dgm:spPr/>
      <dgm:t>
        <a:bodyPr/>
        <a:lstStyle/>
        <a:p>
          <a:endParaRPr lang="en-US"/>
        </a:p>
      </dgm:t>
    </dgm:pt>
    <dgm:pt modelId="{6414D2D3-0337-4992-B0A8-4DA1E630A2E8}">
      <dgm:prSet phldrT="[Text]"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User Test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C2D07032-FFE1-4886-88E3-FB322739EF1C}" type="parTrans" cxnId="{B7032A06-E295-4E66-BA9A-07F7BB5CD805}">
      <dgm:prSet/>
      <dgm:spPr/>
      <dgm:t>
        <a:bodyPr/>
        <a:lstStyle/>
        <a:p>
          <a:endParaRPr lang="en-US"/>
        </a:p>
      </dgm:t>
    </dgm:pt>
    <dgm:pt modelId="{5FE5BAEA-764B-4662-A71E-F6703790A6EC}" type="sibTrans" cxnId="{B7032A06-E295-4E66-BA9A-07F7BB5CD805}">
      <dgm:prSet/>
      <dgm:spPr/>
      <dgm:t>
        <a:bodyPr/>
        <a:lstStyle/>
        <a:p>
          <a:endParaRPr lang="en-US"/>
        </a:p>
      </dgm:t>
    </dgm:pt>
    <dgm:pt modelId="{D5BF9ABB-A072-4206-8996-AD42C5B30851}">
      <dgm:prSet phldrT="[Text]"/>
      <dgm:spPr/>
      <dgm:t>
        <a:bodyPr/>
        <a:lstStyle/>
        <a:p>
          <a:endParaRPr lang="en-US"/>
        </a:p>
      </dgm:t>
    </dgm:pt>
    <dgm:pt modelId="{87641BFB-E652-4433-BD30-B57C20D8C3B0}" type="parTrans" cxnId="{671BDA1B-3245-4FDE-BF8B-643B2C751F23}">
      <dgm:prSet/>
      <dgm:spPr/>
      <dgm:t>
        <a:bodyPr/>
        <a:lstStyle/>
        <a:p>
          <a:endParaRPr lang="en-US"/>
        </a:p>
      </dgm:t>
    </dgm:pt>
    <dgm:pt modelId="{1A6C3B5E-FB1D-487A-9212-A31E8E240108}" type="sibTrans" cxnId="{671BDA1B-3245-4FDE-BF8B-643B2C751F23}">
      <dgm:prSet/>
      <dgm:spPr/>
      <dgm:t>
        <a:bodyPr/>
        <a:lstStyle/>
        <a:p>
          <a:endParaRPr lang="en-US"/>
        </a:p>
      </dgm:t>
    </dgm:pt>
    <dgm:pt modelId="{9B030120-5163-554F-87BE-A391B5AAB3E9}">
      <dgm:prSet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Build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81A4E024-B023-D446-BB3E-3BAAD8CE5510}" type="parTrans" cxnId="{D1D7BEAE-4212-F54A-A798-E0D98C85F81B}">
      <dgm:prSet/>
      <dgm:spPr/>
      <dgm:t>
        <a:bodyPr/>
        <a:lstStyle/>
        <a:p>
          <a:endParaRPr lang="en-US"/>
        </a:p>
      </dgm:t>
    </dgm:pt>
    <dgm:pt modelId="{FC94C32C-404C-0347-9393-9D43BA696806}" type="sibTrans" cxnId="{D1D7BEAE-4212-F54A-A798-E0D98C85F81B}">
      <dgm:prSet/>
      <dgm:spPr/>
      <dgm:t>
        <a:bodyPr/>
        <a:lstStyle/>
        <a:p>
          <a:endParaRPr lang="en-US"/>
        </a:p>
      </dgm:t>
    </dgm:pt>
    <dgm:pt modelId="{FA9F3A92-9F28-9E41-BA72-429FE2D4AA33}">
      <dgm:prSet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Refine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A69D9E87-3E32-5146-BA01-55496AC6CA42}" type="parTrans" cxnId="{2ECF66C6-E1FC-F040-955F-8F480A4B4070}">
      <dgm:prSet/>
      <dgm:spPr/>
      <dgm:t>
        <a:bodyPr/>
        <a:lstStyle/>
        <a:p>
          <a:endParaRPr lang="en-US"/>
        </a:p>
      </dgm:t>
    </dgm:pt>
    <dgm:pt modelId="{4475DD1F-356C-AA4B-A531-C7DC3A28022C}" type="sibTrans" cxnId="{2ECF66C6-E1FC-F040-955F-8F480A4B4070}">
      <dgm:prSet/>
      <dgm:spPr/>
      <dgm:t>
        <a:bodyPr/>
        <a:lstStyle/>
        <a:p>
          <a:endParaRPr lang="en-US"/>
        </a:p>
      </dgm:t>
    </dgm:pt>
    <dgm:pt modelId="{7CD999F8-51BA-CD42-B9B7-F37D3B90BFB7}">
      <dgm:prSet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User Test</a:t>
          </a:r>
        </a:p>
      </dgm:t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B565B1B5-7585-AB4E-B5C7-7A42FAE9DF4D}" type="parTrans" cxnId="{105783D0-2F7D-2642-8B71-AE2025D533E1}">
      <dgm:prSet/>
      <dgm:spPr/>
      <dgm:t>
        <a:bodyPr/>
        <a:lstStyle/>
        <a:p>
          <a:endParaRPr lang="en-US"/>
        </a:p>
      </dgm:t>
    </dgm:pt>
    <dgm:pt modelId="{5B595C95-DE2B-D444-BA88-E66D45984C61}" type="sibTrans" cxnId="{105783D0-2F7D-2642-8B71-AE2025D533E1}">
      <dgm:prSet/>
      <dgm:spPr/>
      <dgm:t>
        <a:bodyPr/>
        <a:lstStyle/>
        <a:p>
          <a:endParaRPr lang="en-US"/>
        </a:p>
      </dgm:t>
    </dgm:pt>
    <dgm:pt modelId="{0E11EBE1-1290-4F36-8FED-F5E6449FC5A2}" type="pres">
      <dgm:prSet presAssocID="{94E27891-0BD5-495B-BA50-280055CFB1FB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79B02B1D-8DD8-614D-8DEC-E762541DC0D2}" type="pres">
      <dgm:prSet presAssocID="{732F30E8-2D21-4733-8F99-9A7AF8268B2B}" presName="Accent1" presStyleCnt="0"/>
      <dgm:spPr/>
    </dgm:pt>
    <dgm:pt modelId="{9727FCBE-2CAF-4495-8C49-2F37A20BF341}" type="pres">
      <dgm:prSet presAssocID="{732F30E8-2D21-4733-8F99-9A7AF8268B2B}" presName="Accent" presStyleLbl="node1" presStyleIdx="0" presStyleCnt="7"/>
      <dgm:spPr>
        <a:solidFill>
          <a:schemeClr val="accent1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B34897D8-E7FC-B24A-8549-A3D73A1F0596}" type="pres">
      <dgm:prSet presAssocID="{732F30E8-2D21-4733-8F99-9A7AF8268B2B}" presName="Parent1" presStyleLbl="revTx" presStyleIdx="0" presStyleCnt="7" custScaleX="162787">
        <dgm:presLayoutVars>
          <dgm:chMax val="1"/>
          <dgm:chPref val="1"/>
          <dgm:bulletEnabled val="1"/>
        </dgm:presLayoutVars>
      </dgm:prSet>
      <dgm:spPr/>
    </dgm:pt>
    <dgm:pt modelId="{DEF1A5B6-CCA5-3A43-84D8-DE88D8D7276E}" type="pres">
      <dgm:prSet presAssocID="{4BE4B1A5-E90F-41EE-8217-EDF774C5CE60}" presName="Accent2" presStyleCnt="0"/>
      <dgm:spPr/>
    </dgm:pt>
    <dgm:pt modelId="{3F6F9D3C-8A06-465D-A568-4B75481558BA}" type="pres">
      <dgm:prSet presAssocID="{4BE4B1A5-E90F-41EE-8217-EDF774C5CE60}" presName="Accent" presStyleLbl="node1" presStyleIdx="1" presStyleCnt="7"/>
      <dgm:spPr>
        <a:solidFill>
          <a:schemeClr val="accent3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13407400-CDE8-DD4C-AD35-E1E49062B413}" type="pres">
      <dgm:prSet presAssocID="{4BE4B1A5-E90F-41EE-8217-EDF774C5CE60}" presName="Parent2" presStyleLbl="revTx" presStyleIdx="1" presStyleCnt="7">
        <dgm:presLayoutVars>
          <dgm:chMax val="1"/>
          <dgm:chPref val="1"/>
          <dgm:bulletEnabled val="1"/>
        </dgm:presLayoutVars>
      </dgm:prSet>
      <dgm:spPr/>
    </dgm:pt>
    <dgm:pt modelId="{ACF7CA0F-177F-0C4A-8067-F465A2791EDD}" type="pres">
      <dgm:prSet presAssocID="{20F1C049-0D34-4D6C-833C-015630CB5F7C}" presName="Accent3" presStyleCnt="0"/>
      <dgm:spPr/>
    </dgm:pt>
    <dgm:pt modelId="{5B2EE1D1-E5BC-4E55-A921-32EDA0909C2B}" type="pres">
      <dgm:prSet presAssocID="{20F1C049-0D34-4D6C-833C-015630CB5F7C}" presName="Accent" presStyleLbl="node1" presStyleIdx="2" presStyleCnt="7"/>
      <dgm:spPr>
        <a:solidFill>
          <a:schemeClr val="accent2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F181478B-9B78-1248-898A-524CC8765E3B}" type="pres">
      <dgm:prSet presAssocID="{20F1C049-0D34-4D6C-833C-015630CB5F7C}" presName="Parent3" presStyleLbl="revTx" presStyleIdx="2" presStyleCnt="7">
        <dgm:presLayoutVars>
          <dgm:chMax val="1"/>
          <dgm:chPref val="1"/>
          <dgm:bulletEnabled val="1"/>
        </dgm:presLayoutVars>
      </dgm:prSet>
      <dgm:spPr/>
    </dgm:pt>
    <dgm:pt modelId="{BBB47CE2-FDFB-E146-9C7C-F53DBA2E659F}" type="pres">
      <dgm:prSet presAssocID="{6414D2D3-0337-4992-B0A8-4DA1E630A2E8}" presName="Accent4" presStyleCnt="0"/>
      <dgm:spPr/>
    </dgm:pt>
    <dgm:pt modelId="{C896E454-15C1-4336-B9D7-0594EBE23647}" type="pres">
      <dgm:prSet presAssocID="{6414D2D3-0337-4992-B0A8-4DA1E630A2E8}" presName="Accent" presStyleLbl="node1" presStyleIdx="3" presStyleCnt="7"/>
      <dgm:spPr>
        <a:solidFill>
          <a:schemeClr val="accent3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50FFC673-BC7E-0548-B2B2-86A1B4378410}" type="pres">
      <dgm:prSet presAssocID="{6414D2D3-0337-4992-B0A8-4DA1E630A2E8}" presName="Parent4" presStyleLbl="revTx" presStyleIdx="3" presStyleCnt="7">
        <dgm:presLayoutVars>
          <dgm:chMax val="1"/>
          <dgm:chPref val="1"/>
          <dgm:bulletEnabled val="1"/>
        </dgm:presLayoutVars>
      </dgm:prSet>
      <dgm:spPr/>
    </dgm:pt>
    <dgm:pt modelId="{54A56FF2-0C8B-BE49-A853-850CCCEA45B6}" type="pres">
      <dgm:prSet presAssocID="{FA9F3A92-9F28-9E41-BA72-429FE2D4AA33}" presName="Accent5" presStyleCnt="0"/>
      <dgm:spPr/>
    </dgm:pt>
    <dgm:pt modelId="{AB1DEAA6-9CE0-484E-8DC7-4B75D95318E5}" type="pres">
      <dgm:prSet presAssocID="{FA9F3A92-9F28-9E41-BA72-429FE2D4AA33}" presName="Accent" presStyleLbl="node1" presStyleIdx="4" presStyleCnt="7"/>
      <dgm:spPr>
        <a:solidFill>
          <a:schemeClr val="accent2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DC64E825-EC6A-A84C-B6A3-3AB71362B9D8}" type="pres">
      <dgm:prSet presAssocID="{FA9F3A92-9F28-9E41-BA72-429FE2D4AA33}" presName="Parent5" presStyleLbl="revTx" presStyleIdx="4" presStyleCnt="7">
        <dgm:presLayoutVars>
          <dgm:chMax val="1"/>
          <dgm:chPref val="1"/>
          <dgm:bulletEnabled val="1"/>
        </dgm:presLayoutVars>
      </dgm:prSet>
      <dgm:spPr/>
    </dgm:pt>
    <dgm:pt modelId="{6CB1D56C-A642-1442-A682-B70BBC264FE8}" type="pres">
      <dgm:prSet presAssocID="{7CD999F8-51BA-CD42-B9B7-F37D3B90BFB7}" presName="Accent6" presStyleCnt="0"/>
      <dgm:spPr/>
    </dgm:pt>
    <dgm:pt modelId="{6FAD3585-9049-6D41-A9A9-2A2300BE4F88}" type="pres">
      <dgm:prSet presAssocID="{7CD999F8-51BA-CD42-B9B7-F37D3B90BFB7}" presName="Accent" presStyleLbl="node1" presStyleIdx="5" presStyleCnt="7"/>
      <dgm:spPr>
        <a:solidFill>
          <a:schemeClr val="accent3"/>
        </a:solidFill>
      </dgm:spPr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8F56B395-1930-C94F-8DD1-7B33B75B6F40}" type="pres">
      <dgm:prSet presAssocID="{7CD999F8-51BA-CD42-B9B7-F37D3B90BFB7}" presName="Parent6" presStyleLbl="revTx" presStyleIdx="5" presStyleCnt="7">
        <dgm:presLayoutVars>
          <dgm:chMax val="1"/>
          <dgm:chPref val="1"/>
          <dgm:bulletEnabled val="1"/>
        </dgm:presLayoutVars>
      </dgm:prSet>
      <dgm:spPr/>
    </dgm:pt>
    <dgm:pt modelId="{9DFF064C-CE19-9244-8B98-79F725FC12C2}" type="pres">
      <dgm:prSet presAssocID="{9B030120-5163-554F-87BE-A391B5AAB3E9}" presName="Accent7" presStyleCnt="0"/>
      <dgm:spPr/>
    </dgm:pt>
    <dgm:pt modelId="{609545AC-7632-A24B-80CE-1D08A889115D}" type="pres">
      <dgm:prSet presAssocID="{9B030120-5163-554F-87BE-A391B5AAB3E9}" presName="Accent" presStyleLbl="node1" presStyleIdx="6" presStyleCnt="7"/>
      <dgm:spPr/>
      <dgm:extLst>
        <a:ext uri="{E40237B7-FDA0-4F09-8148-C483321AD2D9}">
          <dgm14:cNvPr xmlns:dgm14="http://schemas.microsoft.com/office/drawing/2010/diagram" id="0" name="" descr="Process graphic outlining the iterative design process steps: Elaboration, User Test, Refine, User Test, Refine, User Test, Build"/>
        </a:ext>
      </dgm:extLst>
    </dgm:pt>
    <dgm:pt modelId="{6166C4FE-D996-1145-A790-041745821F7A}" type="pres">
      <dgm:prSet presAssocID="{9B030120-5163-554F-87BE-A391B5AAB3E9}" presName="Parent7" presStyleLbl="revTx" presStyleIdx="6" presStyleCnt="7">
        <dgm:presLayoutVars>
          <dgm:chMax val="1"/>
          <dgm:chPref val="1"/>
          <dgm:bulletEnabled val="1"/>
        </dgm:presLayoutVars>
      </dgm:prSet>
      <dgm:spPr/>
    </dgm:pt>
  </dgm:ptLst>
  <dgm:cxnLst>
    <dgm:cxn modelId="{B7032A06-E295-4E66-BA9A-07F7BB5CD805}" srcId="{94E27891-0BD5-495B-BA50-280055CFB1FB}" destId="{6414D2D3-0337-4992-B0A8-4DA1E630A2E8}" srcOrd="3" destOrd="0" parTransId="{C2D07032-FFE1-4886-88E3-FB322739EF1C}" sibTransId="{5FE5BAEA-764B-4662-A71E-F6703790A6EC}"/>
    <dgm:cxn modelId="{F3455313-225D-402C-ADBE-AA04FF7C79AC}" srcId="{94E27891-0BD5-495B-BA50-280055CFB1FB}" destId="{20F1C049-0D34-4D6C-833C-015630CB5F7C}" srcOrd="2" destOrd="0" parTransId="{48002E21-E6F0-40E8-AB54-3F16F65032F3}" sibTransId="{E189A38A-E603-46D9-B5F9-45708D77F979}"/>
    <dgm:cxn modelId="{AAC15713-54AB-4D08-877B-23E365DD3065}" type="presOf" srcId="{94E27891-0BD5-495B-BA50-280055CFB1FB}" destId="{0E11EBE1-1290-4F36-8FED-F5E6449FC5A2}" srcOrd="0" destOrd="0" presId="urn:microsoft.com/office/officeart/2009/layout/CircleArrowProcess"/>
    <dgm:cxn modelId="{671BDA1B-3245-4FDE-BF8B-643B2C751F23}" srcId="{94E27891-0BD5-495B-BA50-280055CFB1FB}" destId="{D5BF9ABB-A072-4206-8996-AD42C5B30851}" srcOrd="7" destOrd="0" parTransId="{87641BFB-E652-4433-BD30-B57C20D8C3B0}" sibTransId="{1A6C3B5E-FB1D-487A-9212-A31E8E240108}"/>
    <dgm:cxn modelId="{79215B39-1F7A-A041-9435-1D1B3D274164}" type="presOf" srcId="{732F30E8-2D21-4733-8F99-9A7AF8268B2B}" destId="{B34897D8-E7FC-B24A-8549-A3D73A1F0596}" srcOrd="0" destOrd="0" presId="urn:microsoft.com/office/officeart/2009/layout/CircleArrowProcess"/>
    <dgm:cxn modelId="{2D50E16E-868F-5A49-A865-5D647B4EA127}" type="presOf" srcId="{4BE4B1A5-E90F-41EE-8217-EDF774C5CE60}" destId="{13407400-CDE8-DD4C-AD35-E1E49062B413}" srcOrd="0" destOrd="0" presId="urn:microsoft.com/office/officeart/2009/layout/CircleArrowProcess"/>
    <dgm:cxn modelId="{61E2F278-3584-B54B-A8A3-1EACDA6507E5}" type="presOf" srcId="{FA9F3A92-9F28-9E41-BA72-429FE2D4AA33}" destId="{DC64E825-EC6A-A84C-B6A3-3AB71362B9D8}" srcOrd="0" destOrd="0" presId="urn:microsoft.com/office/officeart/2009/layout/CircleArrowProcess"/>
    <dgm:cxn modelId="{475F4890-0107-46DF-BEE4-3E3614F3D3BF}" srcId="{94E27891-0BD5-495B-BA50-280055CFB1FB}" destId="{4BE4B1A5-E90F-41EE-8217-EDF774C5CE60}" srcOrd="1" destOrd="0" parTransId="{7E185667-8070-41AB-BD79-155D7F48FD30}" sibTransId="{94EE8CE5-9153-4FBC-ABA7-942E4FB8EECA}"/>
    <dgm:cxn modelId="{C7150D97-9FFD-DB4A-9BC0-245AC538EFAE}" type="presOf" srcId="{9B030120-5163-554F-87BE-A391B5AAB3E9}" destId="{6166C4FE-D996-1145-A790-041745821F7A}" srcOrd="0" destOrd="0" presId="urn:microsoft.com/office/officeart/2009/layout/CircleArrowProcess"/>
    <dgm:cxn modelId="{D1D7BEAE-4212-F54A-A798-E0D98C85F81B}" srcId="{94E27891-0BD5-495B-BA50-280055CFB1FB}" destId="{9B030120-5163-554F-87BE-A391B5AAB3E9}" srcOrd="6" destOrd="0" parTransId="{81A4E024-B023-D446-BB3E-3BAAD8CE5510}" sibTransId="{FC94C32C-404C-0347-9393-9D43BA696806}"/>
    <dgm:cxn modelId="{48300BB2-3792-8848-A587-7B7A2DA92812}" type="presOf" srcId="{7CD999F8-51BA-CD42-B9B7-F37D3B90BFB7}" destId="{8F56B395-1930-C94F-8DD1-7B33B75B6F40}" srcOrd="0" destOrd="0" presId="urn:microsoft.com/office/officeart/2009/layout/CircleArrowProcess"/>
    <dgm:cxn modelId="{2ECF66C6-E1FC-F040-955F-8F480A4B4070}" srcId="{94E27891-0BD5-495B-BA50-280055CFB1FB}" destId="{FA9F3A92-9F28-9E41-BA72-429FE2D4AA33}" srcOrd="4" destOrd="0" parTransId="{A69D9E87-3E32-5146-BA01-55496AC6CA42}" sibTransId="{4475DD1F-356C-AA4B-A531-C7DC3A28022C}"/>
    <dgm:cxn modelId="{105783D0-2F7D-2642-8B71-AE2025D533E1}" srcId="{94E27891-0BD5-495B-BA50-280055CFB1FB}" destId="{7CD999F8-51BA-CD42-B9B7-F37D3B90BFB7}" srcOrd="5" destOrd="0" parTransId="{B565B1B5-7585-AB4E-B5C7-7A42FAE9DF4D}" sibTransId="{5B595C95-DE2B-D444-BA88-E66D45984C61}"/>
    <dgm:cxn modelId="{B2244DD4-4D89-8D44-9EF5-803B05327EE7}" type="presOf" srcId="{20F1C049-0D34-4D6C-833C-015630CB5F7C}" destId="{F181478B-9B78-1248-898A-524CC8765E3B}" srcOrd="0" destOrd="0" presId="urn:microsoft.com/office/officeart/2009/layout/CircleArrowProcess"/>
    <dgm:cxn modelId="{481F82D6-0ACE-4574-AD01-43DB665B5753}" srcId="{94E27891-0BD5-495B-BA50-280055CFB1FB}" destId="{732F30E8-2D21-4733-8F99-9A7AF8268B2B}" srcOrd="0" destOrd="0" parTransId="{3C899749-07B5-4BBB-B3BD-0806825664C8}" sibTransId="{A2B9D5C1-A308-4892-AF64-18595D33D759}"/>
    <dgm:cxn modelId="{3FAC38E8-4C04-B346-95E0-552AFECE7C77}" type="presOf" srcId="{6414D2D3-0337-4992-B0A8-4DA1E630A2E8}" destId="{50FFC673-BC7E-0548-B2B2-86A1B4378410}" srcOrd="0" destOrd="0" presId="urn:microsoft.com/office/officeart/2009/layout/CircleArrowProcess"/>
    <dgm:cxn modelId="{19360C63-2529-4C4E-B559-6D767ECD5DC6}" type="presParOf" srcId="{0E11EBE1-1290-4F36-8FED-F5E6449FC5A2}" destId="{79B02B1D-8DD8-614D-8DEC-E762541DC0D2}" srcOrd="0" destOrd="0" presId="urn:microsoft.com/office/officeart/2009/layout/CircleArrowProcess"/>
    <dgm:cxn modelId="{3E0D4469-BCC2-CD42-A544-1A419EBFBCFC}" type="presParOf" srcId="{79B02B1D-8DD8-614D-8DEC-E762541DC0D2}" destId="{9727FCBE-2CAF-4495-8C49-2F37A20BF341}" srcOrd="0" destOrd="0" presId="urn:microsoft.com/office/officeart/2009/layout/CircleArrowProcess"/>
    <dgm:cxn modelId="{1159C059-9183-1F44-A1E3-2603F04650CE}" type="presParOf" srcId="{0E11EBE1-1290-4F36-8FED-F5E6449FC5A2}" destId="{B34897D8-E7FC-B24A-8549-A3D73A1F0596}" srcOrd="1" destOrd="0" presId="urn:microsoft.com/office/officeart/2009/layout/CircleArrowProcess"/>
    <dgm:cxn modelId="{82C1DBD6-5A38-6448-B969-60CAFDDCBEE7}" type="presParOf" srcId="{0E11EBE1-1290-4F36-8FED-F5E6449FC5A2}" destId="{DEF1A5B6-CCA5-3A43-84D8-DE88D8D7276E}" srcOrd="2" destOrd="0" presId="urn:microsoft.com/office/officeart/2009/layout/CircleArrowProcess"/>
    <dgm:cxn modelId="{3935F691-9B31-5D4F-BCC8-E3EE06EB1F2E}" type="presParOf" srcId="{DEF1A5B6-CCA5-3A43-84D8-DE88D8D7276E}" destId="{3F6F9D3C-8A06-465D-A568-4B75481558BA}" srcOrd="0" destOrd="0" presId="urn:microsoft.com/office/officeart/2009/layout/CircleArrowProcess"/>
    <dgm:cxn modelId="{007BEEBA-FDFD-854F-BAA8-8B9E1A35C0DD}" type="presParOf" srcId="{0E11EBE1-1290-4F36-8FED-F5E6449FC5A2}" destId="{13407400-CDE8-DD4C-AD35-E1E49062B413}" srcOrd="3" destOrd="0" presId="urn:microsoft.com/office/officeart/2009/layout/CircleArrowProcess"/>
    <dgm:cxn modelId="{1618589E-B998-0B4D-9A49-FA09FE37B004}" type="presParOf" srcId="{0E11EBE1-1290-4F36-8FED-F5E6449FC5A2}" destId="{ACF7CA0F-177F-0C4A-8067-F465A2791EDD}" srcOrd="4" destOrd="0" presId="urn:microsoft.com/office/officeart/2009/layout/CircleArrowProcess"/>
    <dgm:cxn modelId="{F25493FA-5513-7841-B210-CA4789692B7B}" type="presParOf" srcId="{ACF7CA0F-177F-0C4A-8067-F465A2791EDD}" destId="{5B2EE1D1-E5BC-4E55-A921-32EDA0909C2B}" srcOrd="0" destOrd="0" presId="urn:microsoft.com/office/officeart/2009/layout/CircleArrowProcess"/>
    <dgm:cxn modelId="{5D018DDB-2D4D-ED4F-B7B6-5AC4A0AB261C}" type="presParOf" srcId="{0E11EBE1-1290-4F36-8FED-F5E6449FC5A2}" destId="{F181478B-9B78-1248-898A-524CC8765E3B}" srcOrd="5" destOrd="0" presId="urn:microsoft.com/office/officeart/2009/layout/CircleArrowProcess"/>
    <dgm:cxn modelId="{64EA09F2-9834-5045-BC56-A8F2103ED306}" type="presParOf" srcId="{0E11EBE1-1290-4F36-8FED-F5E6449FC5A2}" destId="{BBB47CE2-FDFB-E146-9C7C-F53DBA2E659F}" srcOrd="6" destOrd="0" presId="urn:microsoft.com/office/officeart/2009/layout/CircleArrowProcess"/>
    <dgm:cxn modelId="{11A769B3-1CC6-F04C-90C2-20DC3C4A8B55}" type="presParOf" srcId="{BBB47CE2-FDFB-E146-9C7C-F53DBA2E659F}" destId="{C896E454-15C1-4336-B9D7-0594EBE23647}" srcOrd="0" destOrd="0" presId="urn:microsoft.com/office/officeart/2009/layout/CircleArrowProcess"/>
    <dgm:cxn modelId="{BE23BF7B-1300-8D44-B6F6-D98CA0DF06D5}" type="presParOf" srcId="{0E11EBE1-1290-4F36-8FED-F5E6449FC5A2}" destId="{50FFC673-BC7E-0548-B2B2-86A1B4378410}" srcOrd="7" destOrd="0" presId="urn:microsoft.com/office/officeart/2009/layout/CircleArrowProcess"/>
    <dgm:cxn modelId="{975E6858-3894-9644-BE3B-1084F7B01063}" type="presParOf" srcId="{0E11EBE1-1290-4F36-8FED-F5E6449FC5A2}" destId="{54A56FF2-0C8B-BE49-A853-850CCCEA45B6}" srcOrd="8" destOrd="0" presId="urn:microsoft.com/office/officeart/2009/layout/CircleArrowProcess"/>
    <dgm:cxn modelId="{2E303F9D-EC6F-2D4E-A622-F537A99BF2EE}" type="presParOf" srcId="{54A56FF2-0C8B-BE49-A853-850CCCEA45B6}" destId="{AB1DEAA6-9CE0-484E-8DC7-4B75D95318E5}" srcOrd="0" destOrd="0" presId="urn:microsoft.com/office/officeart/2009/layout/CircleArrowProcess"/>
    <dgm:cxn modelId="{4975104A-E47A-DF45-B70C-17BEFDF64AAA}" type="presParOf" srcId="{0E11EBE1-1290-4F36-8FED-F5E6449FC5A2}" destId="{DC64E825-EC6A-A84C-B6A3-3AB71362B9D8}" srcOrd="9" destOrd="0" presId="urn:microsoft.com/office/officeart/2009/layout/CircleArrowProcess"/>
    <dgm:cxn modelId="{53B2E047-1070-BE49-98A9-40E52714655B}" type="presParOf" srcId="{0E11EBE1-1290-4F36-8FED-F5E6449FC5A2}" destId="{6CB1D56C-A642-1442-A682-B70BBC264FE8}" srcOrd="10" destOrd="0" presId="urn:microsoft.com/office/officeart/2009/layout/CircleArrowProcess"/>
    <dgm:cxn modelId="{B0FC29B9-9D1A-794C-BE5F-377D2A10D70B}" type="presParOf" srcId="{6CB1D56C-A642-1442-A682-B70BBC264FE8}" destId="{6FAD3585-9049-6D41-A9A9-2A2300BE4F88}" srcOrd="0" destOrd="0" presId="urn:microsoft.com/office/officeart/2009/layout/CircleArrowProcess"/>
    <dgm:cxn modelId="{F238829F-2B76-DE46-885C-D52E2BB4EE30}" type="presParOf" srcId="{0E11EBE1-1290-4F36-8FED-F5E6449FC5A2}" destId="{8F56B395-1930-C94F-8DD1-7B33B75B6F40}" srcOrd="11" destOrd="0" presId="urn:microsoft.com/office/officeart/2009/layout/CircleArrowProcess"/>
    <dgm:cxn modelId="{27D03DBC-53D5-D74C-9180-E1E1EB572F76}" type="presParOf" srcId="{0E11EBE1-1290-4F36-8FED-F5E6449FC5A2}" destId="{9DFF064C-CE19-9244-8B98-79F725FC12C2}" srcOrd="12" destOrd="0" presId="urn:microsoft.com/office/officeart/2009/layout/CircleArrowProcess"/>
    <dgm:cxn modelId="{4AB8FDA0-2C7B-B34F-8C22-A2D5ED9D5BF4}" type="presParOf" srcId="{9DFF064C-CE19-9244-8B98-79F725FC12C2}" destId="{609545AC-7632-A24B-80CE-1D08A889115D}" srcOrd="0" destOrd="0" presId="urn:microsoft.com/office/officeart/2009/layout/CircleArrowProcess"/>
    <dgm:cxn modelId="{C420AAF6-6AA8-3E4D-A3E6-EEE58EABFFC4}" type="presParOf" srcId="{0E11EBE1-1290-4F36-8FED-F5E6449FC5A2}" destId="{6166C4FE-D996-1145-A790-041745821F7A}" srcOrd="13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4F57BD-E486-814D-9795-DC73C1457358}" type="doc">
      <dgm:prSet loTypeId="urn:microsoft.com/office/officeart/2005/8/layout/pyramid1" loCatId="" qsTypeId="urn:microsoft.com/office/officeart/2005/8/quickstyle/simple1" qsCatId="simple" csTypeId="urn:microsoft.com/office/officeart/2005/8/colors/accent3_1" csCatId="accent3" phldr="1"/>
      <dgm:spPr/>
    </dgm:pt>
    <dgm:pt modelId="{77C3CBF4-FEDA-8845-9851-F520FF584810}">
      <dgm:prSet phldrT="[Text]" custT="1"/>
      <dgm:spPr/>
      <dgm:t>
        <a:bodyPr/>
        <a:lstStyle/>
        <a:p>
          <a:r>
            <a:rPr lang="en-US" sz="1400" b="1" dirty="0">
              <a:solidFill>
                <a:schemeClr val="tx2"/>
              </a:solidFill>
            </a:rPr>
            <a:t>Satisfaction</a:t>
          </a:r>
        </a:p>
      </dgm:t>
    </dgm:pt>
    <dgm:pt modelId="{1976AF55-EE75-9344-B5FC-F62E35B26DF3}" type="parTrans" cxnId="{3F7D4A7C-AB22-724E-91AE-8B178CA8B113}">
      <dgm:prSet/>
      <dgm:spPr/>
      <dgm:t>
        <a:bodyPr/>
        <a:lstStyle/>
        <a:p>
          <a:endParaRPr lang="en-US"/>
        </a:p>
      </dgm:t>
    </dgm:pt>
    <dgm:pt modelId="{B91EA94C-09CC-3F46-891A-A0A4AD3286AE}" type="sibTrans" cxnId="{3F7D4A7C-AB22-724E-91AE-8B178CA8B113}">
      <dgm:prSet/>
      <dgm:spPr/>
      <dgm:t>
        <a:bodyPr/>
        <a:lstStyle/>
        <a:p>
          <a:endParaRPr lang="en-US"/>
        </a:p>
      </dgm:t>
    </dgm:pt>
    <dgm:pt modelId="{4BE23B4B-D71E-0C4B-9424-82198F0141DE}">
      <dgm:prSet phldrT="[Text]" custT="1"/>
      <dgm:spPr/>
      <dgm:t>
        <a:bodyPr/>
        <a:lstStyle/>
        <a:p>
          <a:r>
            <a:rPr lang="en-US" sz="1600" b="1" dirty="0">
              <a:solidFill>
                <a:schemeClr val="tx2"/>
              </a:solidFill>
            </a:rPr>
            <a:t>Efficiency</a:t>
          </a:r>
        </a:p>
      </dgm:t>
    </dgm:pt>
    <dgm:pt modelId="{CEB435D2-0D68-6340-B970-0ADDF9F70EBA}" type="parTrans" cxnId="{4D087567-345E-7448-9C7B-E223BB595AE7}">
      <dgm:prSet/>
      <dgm:spPr/>
      <dgm:t>
        <a:bodyPr/>
        <a:lstStyle/>
        <a:p>
          <a:endParaRPr lang="en-US"/>
        </a:p>
      </dgm:t>
    </dgm:pt>
    <dgm:pt modelId="{6E4E13CB-4B3B-BD43-9A93-EE57F3338186}" type="sibTrans" cxnId="{4D087567-345E-7448-9C7B-E223BB595AE7}">
      <dgm:prSet/>
      <dgm:spPr/>
      <dgm:t>
        <a:bodyPr/>
        <a:lstStyle/>
        <a:p>
          <a:endParaRPr lang="en-US"/>
        </a:p>
      </dgm:t>
    </dgm:pt>
    <dgm:pt modelId="{E92324CC-D516-744C-8A23-E66D44708B02}">
      <dgm:prSet phldrT="[Text]" custT="1"/>
      <dgm:spPr/>
      <dgm:t>
        <a:bodyPr/>
        <a:lstStyle/>
        <a:p>
          <a:r>
            <a:rPr lang="en-US" sz="1600" b="1" dirty="0">
              <a:solidFill>
                <a:schemeClr val="tx2"/>
              </a:solidFill>
            </a:rPr>
            <a:t>Error Prevention</a:t>
          </a:r>
        </a:p>
      </dgm:t>
    </dgm:pt>
    <dgm:pt modelId="{BDA8F70E-32BB-764C-A6B0-9C45C26FAC2B}" type="parTrans" cxnId="{47EE57F8-D0F0-D444-9FFE-11C18F455EFE}">
      <dgm:prSet/>
      <dgm:spPr/>
      <dgm:t>
        <a:bodyPr/>
        <a:lstStyle/>
        <a:p>
          <a:endParaRPr lang="en-US"/>
        </a:p>
      </dgm:t>
    </dgm:pt>
    <dgm:pt modelId="{DDC9C83D-05CB-A440-BE08-2FA878AFB977}" type="sibTrans" cxnId="{47EE57F8-D0F0-D444-9FFE-11C18F455EFE}">
      <dgm:prSet/>
      <dgm:spPr/>
      <dgm:t>
        <a:bodyPr/>
        <a:lstStyle/>
        <a:p>
          <a:endParaRPr lang="en-US"/>
        </a:p>
      </dgm:t>
    </dgm:pt>
    <dgm:pt modelId="{C61C8877-B27D-1646-9D32-4B77F4B8D5D1}">
      <dgm:prSet phldrT="[Text]" custT="1"/>
      <dgm:spPr/>
      <dgm:t>
        <a:bodyPr/>
        <a:lstStyle/>
        <a:p>
          <a:r>
            <a:rPr lang="en-US" sz="1600" b="1" dirty="0">
              <a:solidFill>
                <a:schemeClr val="tx2"/>
              </a:solidFill>
            </a:rPr>
            <a:t>Memorability</a:t>
          </a:r>
        </a:p>
      </dgm:t>
    </dgm:pt>
    <dgm:pt modelId="{5AE0592C-7FDF-124E-A7C1-EB17F9BC7499}" type="parTrans" cxnId="{288E02E8-D251-7B4F-98AB-7FE7A2C0F2C0}">
      <dgm:prSet/>
      <dgm:spPr/>
      <dgm:t>
        <a:bodyPr/>
        <a:lstStyle/>
        <a:p>
          <a:endParaRPr lang="en-US"/>
        </a:p>
      </dgm:t>
    </dgm:pt>
    <dgm:pt modelId="{B4EE7526-EB6B-5F42-BA33-E8B8E3A8F4FF}" type="sibTrans" cxnId="{288E02E8-D251-7B4F-98AB-7FE7A2C0F2C0}">
      <dgm:prSet/>
      <dgm:spPr/>
      <dgm:t>
        <a:bodyPr/>
        <a:lstStyle/>
        <a:p>
          <a:endParaRPr lang="en-US"/>
        </a:p>
      </dgm:t>
    </dgm:pt>
    <dgm:pt modelId="{C4B925E6-D4D6-434B-ACCF-DF0A3D7C1CCF}">
      <dgm:prSet phldrT="[Text]" custT="1"/>
      <dgm:spPr/>
      <dgm:t>
        <a:bodyPr/>
        <a:lstStyle/>
        <a:p>
          <a:r>
            <a:rPr lang="en-US" sz="1600" b="1" dirty="0">
              <a:solidFill>
                <a:schemeClr val="tx2"/>
              </a:solidFill>
            </a:rPr>
            <a:t>Ease of Learning</a:t>
          </a:r>
        </a:p>
      </dgm:t>
    </dgm:pt>
    <dgm:pt modelId="{52B0DAE9-C7F0-B44F-8D47-10D56BAE07F3}" type="parTrans" cxnId="{76F695C2-D3EA-0A4F-97FB-8D1B93A51A96}">
      <dgm:prSet/>
      <dgm:spPr/>
      <dgm:t>
        <a:bodyPr/>
        <a:lstStyle/>
        <a:p>
          <a:endParaRPr lang="en-US"/>
        </a:p>
      </dgm:t>
    </dgm:pt>
    <dgm:pt modelId="{2298687A-C187-364C-AC1A-8FB95330B2F0}" type="sibTrans" cxnId="{76F695C2-D3EA-0A4F-97FB-8D1B93A51A96}">
      <dgm:prSet/>
      <dgm:spPr/>
      <dgm:t>
        <a:bodyPr/>
        <a:lstStyle/>
        <a:p>
          <a:endParaRPr lang="en-US"/>
        </a:p>
      </dgm:t>
    </dgm:pt>
    <dgm:pt modelId="{EB082DC1-2586-DA4F-9F62-A9CAA8DB1E9F}">
      <dgm:prSet phldrT="[Text]" custT="1"/>
      <dgm:spPr/>
      <dgm:t>
        <a:bodyPr/>
        <a:lstStyle/>
        <a:p>
          <a:r>
            <a:rPr lang="en-US" sz="1600" b="1" dirty="0">
              <a:solidFill>
                <a:schemeClr val="tx2"/>
              </a:solidFill>
            </a:rPr>
            <a:t>Effectiveness</a:t>
          </a:r>
        </a:p>
      </dgm:t>
    </dgm:pt>
    <dgm:pt modelId="{2320406A-219A-C049-BF38-1C4794CD142E}" type="parTrans" cxnId="{D5D570A4-2D67-294B-B63B-857415A79FEC}">
      <dgm:prSet/>
      <dgm:spPr/>
      <dgm:t>
        <a:bodyPr/>
        <a:lstStyle/>
        <a:p>
          <a:endParaRPr lang="en-US"/>
        </a:p>
      </dgm:t>
    </dgm:pt>
    <dgm:pt modelId="{D1510190-070D-9944-BD85-707D810A38BB}" type="sibTrans" cxnId="{D5D570A4-2D67-294B-B63B-857415A79FEC}">
      <dgm:prSet/>
      <dgm:spPr/>
      <dgm:t>
        <a:bodyPr/>
        <a:lstStyle/>
        <a:p>
          <a:endParaRPr lang="en-US"/>
        </a:p>
      </dgm:t>
    </dgm:pt>
    <dgm:pt modelId="{F883D8A1-3F05-9A4F-AA26-7ADC5EDFB89C}" type="pres">
      <dgm:prSet presAssocID="{F44F57BD-E486-814D-9795-DC73C1457358}" presName="Name0" presStyleCnt="0">
        <dgm:presLayoutVars>
          <dgm:dir/>
          <dgm:animLvl val="lvl"/>
          <dgm:resizeHandles val="exact"/>
        </dgm:presLayoutVars>
      </dgm:prSet>
      <dgm:spPr/>
    </dgm:pt>
    <dgm:pt modelId="{816EAE51-1CB6-114E-AD0E-45B6703D8B83}" type="pres">
      <dgm:prSet presAssocID="{77C3CBF4-FEDA-8845-9851-F520FF584810}" presName="Name8" presStyleCnt="0"/>
      <dgm:spPr/>
    </dgm:pt>
    <dgm:pt modelId="{EE7ABEAA-4EC6-384C-9933-569923B2C81F}" type="pres">
      <dgm:prSet presAssocID="{77C3CBF4-FEDA-8845-9851-F520FF584810}" presName="level" presStyleLbl="node1" presStyleIdx="0" presStyleCnt="6" custScaleX="101762" custScaleY="109444" custLinFactNeighborX="0" custLinFactNeighborY="-11057">
        <dgm:presLayoutVars>
          <dgm:chMax val="1"/>
          <dgm:bulletEnabled val="1"/>
        </dgm:presLayoutVars>
      </dgm:prSet>
      <dgm:spPr/>
    </dgm:pt>
    <dgm:pt modelId="{5EC3962B-9D43-004F-9386-B2BE56D12BAF}" type="pres">
      <dgm:prSet presAssocID="{77C3CBF4-FEDA-8845-9851-F520FF58481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0CFB473-6761-C043-9858-FBE5B1592462}" type="pres">
      <dgm:prSet presAssocID="{E92324CC-D516-744C-8A23-E66D44708B02}" presName="Name8" presStyleCnt="0"/>
      <dgm:spPr/>
    </dgm:pt>
    <dgm:pt modelId="{4020CBAC-B1C3-574D-8FC5-9F57E90B98CD}" type="pres">
      <dgm:prSet presAssocID="{E92324CC-D516-744C-8A23-E66D44708B02}" presName="level" presStyleLbl="node1" presStyleIdx="1" presStyleCnt="6" custLinFactNeighborX="0">
        <dgm:presLayoutVars>
          <dgm:chMax val="1"/>
          <dgm:bulletEnabled val="1"/>
        </dgm:presLayoutVars>
      </dgm:prSet>
      <dgm:spPr/>
    </dgm:pt>
    <dgm:pt modelId="{B1AA6308-B0F8-7B47-B0F6-A214CEFBE3E5}" type="pres">
      <dgm:prSet presAssocID="{E92324CC-D516-744C-8A23-E66D44708B0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BBBF8F2-E971-F046-9E83-144F6E1E4937}" type="pres">
      <dgm:prSet presAssocID="{C61C8877-B27D-1646-9D32-4B77F4B8D5D1}" presName="Name8" presStyleCnt="0"/>
      <dgm:spPr/>
    </dgm:pt>
    <dgm:pt modelId="{4AD91C3A-ADEE-4A43-B045-B1C0E6049321}" type="pres">
      <dgm:prSet presAssocID="{C61C8877-B27D-1646-9D32-4B77F4B8D5D1}" presName="level" presStyleLbl="node1" presStyleIdx="2" presStyleCnt="6">
        <dgm:presLayoutVars>
          <dgm:chMax val="1"/>
          <dgm:bulletEnabled val="1"/>
        </dgm:presLayoutVars>
      </dgm:prSet>
      <dgm:spPr/>
    </dgm:pt>
    <dgm:pt modelId="{E57FE2E8-3907-BE48-88EC-5C5F0A6D777A}" type="pres">
      <dgm:prSet presAssocID="{C61C8877-B27D-1646-9D32-4B77F4B8D5D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3499F0B-EF1B-294C-8412-A7DD1D0C9990}" type="pres">
      <dgm:prSet presAssocID="{4BE23B4B-D71E-0C4B-9424-82198F0141DE}" presName="Name8" presStyleCnt="0"/>
      <dgm:spPr/>
    </dgm:pt>
    <dgm:pt modelId="{A6B7A61E-557B-4440-9FC5-8D8B3635CA6A}" type="pres">
      <dgm:prSet presAssocID="{4BE23B4B-D71E-0C4B-9424-82198F0141DE}" presName="level" presStyleLbl="node1" presStyleIdx="3" presStyleCnt="6">
        <dgm:presLayoutVars>
          <dgm:chMax val="1"/>
          <dgm:bulletEnabled val="1"/>
        </dgm:presLayoutVars>
      </dgm:prSet>
      <dgm:spPr/>
    </dgm:pt>
    <dgm:pt modelId="{685E9450-B57C-CB4D-9D85-BBB743B80A88}" type="pres">
      <dgm:prSet presAssocID="{4BE23B4B-D71E-0C4B-9424-82198F0141D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0C8A784-04DC-5D4D-982F-C19604AFCF26}" type="pres">
      <dgm:prSet presAssocID="{C4B925E6-D4D6-434B-ACCF-DF0A3D7C1CCF}" presName="Name8" presStyleCnt="0"/>
      <dgm:spPr/>
    </dgm:pt>
    <dgm:pt modelId="{DA179298-856C-A944-A7FC-B4ED7A84D6DC}" type="pres">
      <dgm:prSet presAssocID="{C4B925E6-D4D6-434B-ACCF-DF0A3D7C1CCF}" presName="level" presStyleLbl="node1" presStyleIdx="4" presStyleCnt="6">
        <dgm:presLayoutVars>
          <dgm:chMax val="1"/>
          <dgm:bulletEnabled val="1"/>
        </dgm:presLayoutVars>
      </dgm:prSet>
      <dgm:spPr/>
    </dgm:pt>
    <dgm:pt modelId="{0DE93808-56BE-C347-A332-68A40B75594E}" type="pres">
      <dgm:prSet presAssocID="{C4B925E6-D4D6-434B-ACCF-DF0A3D7C1CC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A902577-A200-CB46-B9B2-F394446676D4}" type="pres">
      <dgm:prSet presAssocID="{EB082DC1-2586-DA4F-9F62-A9CAA8DB1E9F}" presName="Name8" presStyleCnt="0"/>
      <dgm:spPr/>
    </dgm:pt>
    <dgm:pt modelId="{1AA8ED37-9FCA-B64C-BF64-5809063BB243}" type="pres">
      <dgm:prSet presAssocID="{EB082DC1-2586-DA4F-9F62-A9CAA8DB1E9F}" presName="level" presStyleLbl="node1" presStyleIdx="5" presStyleCnt="6">
        <dgm:presLayoutVars>
          <dgm:chMax val="1"/>
          <dgm:bulletEnabled val="1"/>
        </dgm:presLayoutVars>
      </dgm:prSet>
      <dgm:spPr/>
    </dgm:pt>
    <dgm:pt modelId="{87CE362D-BC3B-224A-9659-4E83C76CEE5E}" type="pres">
      <dgm:prSet presAssocID="{EB082DC1-2586-DA4F-9F62-A9CAA8DB1E9F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A9066C06-F460-EF45-9845-212155B8F26D}" type="presOf" srcId="{C61C8877-B27D-1646-9D32-4B77F4B8D5D1}" destId="{E57FE2E8-3907-BE48-88EC-5C5F0A6D777A}" srcOrd="1" destOrd="0" presId="urn:microsoft.com/office/officeart/2005/8/layout/pyramid1"/>
    <dgm:cxn modelId="{6CCDB610-6862-0A4D-A85C-2782E0252151}" type="presOf" srcId="{E92324CC-D516-744C-8A23-E66D44708B02}" destId="{4020CBAC-B1C3-574D-8FC5-9F57E90B98CD}" srcOrd="0" destOrd="0" presId="urn:microsoft.com/office/officeart/2005/8/layout/pyramid1"/>
    <dgm:cxn modelId="{07D12E18-715C-6E4D-955F-B39E3F376EA9}" type="presOf" srcId="{C4B925E6-D4D6-434B-ACCF-DF0A3D7C1CCF}" destId="{0DE93808-56BE-C347-A332-68A40B75594E}" srcOrd="1" destOrd="0" presId="urn:microsoft.com/office/officeart/2005/8/layout/pyramid1"/>
    <dgm:cxn modelId="{C947B12A-7813-7C44-9705-FC731245C7C2}" type="presOf" srcId="{4BE23B4B-D71E-0C4B-9424-82198F0141DE}" destId="{A6B7A61E-557B-4440-9FC5-8D8B3635CA6A}" srcOrd="0" destOrd="0" presId="urn:microsoft.com/office/officeart/2005/8/layout/pyramid1"/>
    <dgm:cxn modelId="{B635B844-420E-D944-B03F-0F29E4B7728E}" type="presOf" srcId="{C4B925E6-D4D6-434B-ACCF-DF0A3D7C1CCF}" destId="{DA179298-856C-A944-A7FC-B4ED7A84D6DC}" srcOrd="0" destOrd="0" presId="urn:microsoft.com/office/officeart/2005/8/layout/pyramid1"/>
    <dgm:cxn modelId="{4D087567-345E-7448-9C7B-E223BB595AE7}" srcId="{F44F57BD-E486-814D-9795-DC73C1457358}" destId="{4BE23B4B-D71E-0C4B-9424-82198F0141DE}" srcOrd="3" destOrd="0" parTransId="{CEB435D2-0D68-6340-B970-0ADDF9F70EBA}" sibTransId="{6E4E13CB-4B3B-BD43-9A93-EE57F3338186}"/>
    <dgm:cxn modelId="{4A2DD56B-AADB-D343-8673-A509C4FF3844}" type="presOf" srcId="{EB082DC1-2586-DA4F-9F62-A9CAA8DB1E9F}" destId="{87CE362D-BC3B-224A-9659-4E83C76CEE5E}" srcOrd="1" destOrd="0" presId="urn:microsoft.com/office/officeart/2005/8/layout/pyramid1"/>
    <dgm:cxn modelId="{991A2250-FA44-8F40-BD17-448703587F79}" type="presOf" srcId="{E92324CC-D516-744C-8A23-E66D44708B02}" destId="{B1AA6308-B0F8-7B47-B0F6-A214CEFBE3E5}" srcOrd="1" destOrd="0" presId="urn:microsoft.com/office/officeart/2005/8/layout/pyramid1"/>
    <dgm:cxn modelId="{3F7D4A7C-AB22-724E-91AE-8B178CA8B113}" srcId="{F44F57BD-E486-814D-9795-DC73C1457358}" destId="{77C3CBF4-FEDA-8845-9851-F520FF584810}" srcOrd="0" destOrd="0" parTransId="{1976AF55-EE75-9344-B5FC-F62E35B26DF3}" sibTransId="{B91EA94C-09CC-3F46-891A-A0A4AD3286AE}"/>
    <dgm:cxn modelId="{D5D570A4-2D67-294B-B63B-857415A79FEC}" srcId="{F44F57BD-E486-814D-9795-DC73C1457358}" destId="{EB082DC1-2586-DA4F-9F62-A9CAA8DB1E9F}" srcOrd="5" destOrd="0" parTransId="{2320406A-219A-C049-BF38-1C4794CD142E}" sibTransId="{D1510190-070D-9944-BD85-707D810A38BB}"/>
    <dgm:cxn modelId="{81844CB8-83A1-4B4B-86EA-D80AD6964F7A}" type="presOf" srcId="{77C3CBF4-FEDA-8845-9851-F520FF584810}" destId="{EE7ABEAA-4EC6-384C-9933-569923B2C81F}" srcOrd="0" destOrd="0" presId="urn:microsoft.com/office/officeart/2005/8/layout/pyramid1"/>
    <dgm:cxn modelId="{76F695C2-D3EA-0A4F-97FB-8D1B93A51A96}" srcId="{F44F57BD-E486-814D-9795-DC73C1457358}" destId="{C4B925E6-D4D6-434B-ACCF-DF0A3D7C1CCF}" srcOrd="4" destOrd="0" parTransId="{52B0DAE9-C7F0-B44F-8D47-10D56BAE07F3}" sibTransId="{2298687A-C187-364C-AC1A-8FB95330B2F0}"/>
    <dgm:cxn modelId="{8F8B6FC8-4456-AA4D-95D5-D13433494965}" type="presOf" srcId="{C61C8877-B27D-1646-9D32-4B77F4B8D5D1}" destId="{4AD91C3A-ADEE-4A43-B045-B1C0E6049321}" srcOrd="0" destOrd="0" presId="urn:microsoft.com/office/officeart/2005/8/layout/pyramid1"/>
    <dgm:cxn modelId="{17D928DA-245D-824A-9480-FF539271D349}" type="presOf" srcId="{77C3CBF4-FEDA-8845-9851-F520FF584810}" destId="{5EC3962B-9D43-004F-9386-B2BE56D12BAF}" srcOrd="1" destOrd="0" presId="urn:microsoft.com/office/officeart/2005/8/layout/pyramid1"/>
    <dgm:cxn modelId="{288E02E8-D251-7B4F-98AB-7FE7A2C0F2C0}" srcId="{F44F57BD-E486-814D-9795-DC73C1457358}" destId="{C61C8877-B27D-1646-9D32-4B77F4B8D5D1}" srcOrd="2" destOrd="0" parTransId="{5AE0592C-7FDF-124E-A7C1-EB17F9BC7499}" sibTransId="{B4EE7526-EB6B-5F42-BA33-E8B8E3A8F4FF}"/>
    <dgm:cxn modelId="{375C59E8-B3CF-4A46-83E3-39DA0ABB86BC}" type="presOf" srcId="{EB082DC1-2586-DA4F-9F62-A9CAA8DB1E9F}" destId="{1AA8ED37-9FCA-B64C-BF64-5809063BB243}" srcOrd="0" destOrd="0" presId="urn:microsoft.com/office/officeart/2005/8/layout/pyramid1"/>
    <dgm:cxn modelId="{A98BEFF0-03E8-8E4B-AE82-A35B6FDDCCF9}" type="presOf" srcId="{F44F57BD-E486-814D-9795-DC73C1457358}" destId="{F883D8A1-3F05-9A4F-AA26-7ADC5EDFB89C}" srcOrd="0" destOrd="0" presId="urn:microsoft.com/office/officeart/2005/8/layout/pyramid1"/>
    <dgm:cxn modelId="{623642F1-B030-E64B-92CA-A4D91B93304D}" type="presOf" srcId="{4BE23B4B-D71E-0C4B-9424-82198F0141DE}" destId="{685E9450-B57C-CB4D-9D85-BBB743B80A88}" srcOrd="1" destOrd="0" presId="urn:microsoft.com/office/officeart/2005/8/layout/pyramid1"/>
    <dgm:cxn modelId="{47EE57F8-D0F0-D444-9FFE-11C18F455EFE}" srcId="{F44F57BD-E486-814D-9795-DC73C1457358}" destId="{E92324CC-D516-744C-8A23-E66D44708B02}" srcOrd="1" destOrd="0" parTransId="{BDA8F70E-32BB-764C-A6B0-9C45C26FAC2B}" sibTransId="{DDC9C83D-05CB-A440-BE08-2FA878AFB977}"/>
    <dgm:cxn modelId="{7774C0FB-A326-7F46-9D0A-4052484C57E7}" type="presParOf" srcId="{F883D8A1-3F05-9A4F-AA26-7ADC5EDFB89C}" destId="{816EAE51-1CB6-114E-AD0E-45B6703D8B83}" srcOrd="0" destOrd="0" presId="urn:microsoft.com/office/officeart/2005/8/layout/pyramid1"/>
    <dgm:cxn modelId="{48048734-68D6-8646-B7C4-246D33055667}" type="presParOf" srcId="{816EAE51-1CB6-114E-AD0E-45B6703D8B83}" destId="{EE7ABEAA-4EC6-384C-9933-569923B2C81F}" srcOrd="0" destOrd="0" presId="urn:microsoft.com/office/officeart/2005/8/layout/pyramid1"/>
    <dgm:cxn modelId="{C1F6F3F3-C9B4-2C42-B952-A53B77963489}" type="presParOf" srcId="{816EAE51-1CB6-114E-AD0E-45B6703D8B83}" destId="{5EC3962B-9D43-004F-9386-B2BE56D12BAF}" srcOrd="1" destOrd="0" presId="urn:microsoft.com/office/officeart/2005/8/layout/pyramid1"/>
    <dgm:cxn modelId="{AD4AA031-7A16-8D4D-BD1C-983EAE15B50C}" type="presParOf" srcId="{F883D8A1-3F05-9A4F-AA26-7ADC5EDFB89C}" destId="{F0CFB473-6761-C043-9858-FBE5B1592462}" srcOrd="1" destOrd="0" presId="urn:microsoft.com/office/officeart/2005/8/layout/pyramid1"/>
    <dgm:cxn modelId="{FD92785E-A307-AD44-AEF1-193B18338367}" type="presParOf" srcId="{F0CFB473-6761-C043-9858-FBE5B1592462}" destId="{4020CBAC-B1C3-574D-8FC5-9F57E90B98CD}" srcOrd="0" destOrd="0" presId="urn:microsoft.com/office/officeart/2005/8/layout/pyramid1"/>
    <dgm:cxn modelId="{B9F9304C-5D74-5E4B-80AF-D2D9598946EE}" type="presParOf" srcId="{F0CFB473-6761-C043-9858-FBE5B1592462}" destId="{B1AA6308-B0F8-7B47-B0F6-A214CEFBE3E5}" srcOrd="1" destOrd="0" presId="urn:microsoft.com/office/officeart/2005/8/layout/pyramid1"/>
    <dgm:cxn modelId="{65AACA83-60D0-5E4B-9AA4-FF8C12381557}" type="presParOf" srcId="{F883D8A1-3F05-9A4F-AA26-7ADC5EDFB89C}" destId="{8BBBF8F2-E971-F046-9E83-144F6E1E4937}" srcOrd="2" destOrd="0" presId="urn:microsoft.com/office/officeart/2005/8/layout/pyramid1"/>
    <dgm:cxn modelId="{64C77F5B-80A7-7546-BF19-6D65B81E21E7}" type="presParOf" srcId="{8BBBF8F2-E971-F046-9E83-144F6E1E4937}" destId="{4AD91C3A-ADEE-4A43-B045-B1C0E6049321}" srcOrd="0" destOrd="0" presId="urn:microsoft.com/office/officeart/2005/8/layout/pyramid1"/>
    <dgm:cxn modelId="{B1AF5F99-0336-7843-8383-A75B4EF0ECBD}" type="presParOf" srcId="{8BBBF8F2-E971-F046-9E83-144F6E1E4937}" destId="{E57FE2E8-3907-BE48-88EC-5C5F0A6D777A}" srcOrd="1" destOrd="0" presId="urn:microsoft.com/office/officeart/2005/8/layout/pyramid1"/>
    <dgm:cxn modelId="{E8360D43-DCD4-2744-858F-563E599ED148}" type="presParOf" srcId="{F883D8A1-3F05-9A4F-AA26-7ADC5EDFB89C}" destId="{83499F0B-EF1B-294C-8412-A7DD1D0C9990}" srcOrd="3" destOrd="0" presId="urn:microsoft.com/office/officeart/2005/8/layout/pyramid1"/>
    <dgm:cxn modelId="{DD573111-3A14-FF45-82C0-59B70584E43B}" type="presParOf" srcId="{83499F0B-EF1B-294C-8412-A7DD1D0C9990}" destId="{A6B7A61E-557B-4440-9FC5-8D8B3635CA6A}" srcOrd="0" destOrd="0" presId="urn:microsoft.com/office/officeart/2005/8/layout/pyramid1"/>
    <dgm:cxn modelId="{A93645C6-BDB8-6343-AD92-17D62417D7E4}" type="presParOf" srcId="{83499F0B-EF1B-294C-8412-A7DD1D0C9990}" destId="{685E9450-B57C-CB4D-9D85-BBB743B80A88}" srcOrd="1" destOrd="0" presId="urn:microsoft.com/office/officeart/2005/8/layout/pyramid1"/>
    <dgm:cxn modelId="{2F3F8A6F-25CB-1F47-829C-EBAAC4F86D3C}" type="presParOf" srcId="{F883D8A1-3F05-9A4F-AA26-7ADC5EDFB89C}" destId="{20C8A784-04DC-5D4D-982F-C19604AFCF26}" srcOrd="4" destOrd="0" presId="urn:microsoft.com/office/officeart/2005/8/layout/pyramid1"/>
    <dgm:cxn modelId="{2816F462-8B8F-E041-BAB9-B1D6B8BFD50D}" type="presParOf" srcId="{20C8A784-04DC-5D4D-982F-C19604AFCF26}" destId="{DA179298-856C-A944-A7FC-B4ED7A84D6DC}" srcOrd="0" destOrd="0" presId="urn:microsoft.com/office/officeart/2005/8/layout/pyramid1"/>
    <dgm:cxn modelId="{E708A28A-5C0A-5542-A220-AB6522DC6257}" type="presParOf" srcId="{20C8A784-04DC-5D4D-982F-C19604AFCF26}" destId="{0DE93808-56BE-C347-A332-68A40B75594E}" srcOrd="1" destOrd="0" presId="urn:microsoft.com/office/officeart/2005/8/layout/pyramid1"/>
    <dgm:cxn modelId="{E69318A1-4174-694F-9B05-7CD26565286B}" type="presParOf" srcId="{F883D8A1-3F05-9A4F-AA26-7ADC5EDFB89C}" destId="{2A902577-A200-CB46-B9B2-F394446676D4}" srcOrd="5" destOrd="0" presId="urn:microsoft.com/office/officeart/2005/8/layout/pyramid1"/>
    <dgm:cxn modelId="{72A4EAAF-34F0-0C45-89C5-F3DB4C1BA7A6}" type="presParOf" srcId="{2A902577-A200-CB46-B9B2-F394446676D4}" destId="{1AA8ED37-9FCA-B64C-BF64-5809063BB243}" srcOrd="0" destOrd="0" presId="urn:microsoft.com/office/officeart/2005/8/layout/pyramid1"/>
    <dgm:cxn modelId="{24F43543-8CA8-5544-BEC1-F8670D0580BF}" type="presParOf" srcId="{2A902577-A200-CB46-B9B2-F394446676D4}" destId="{87CE362D-BC3B-224A-9659-4E83C76CEE5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26075B-0147-4602-B8F2-8CFF12ABAB14}" type="doc">
      <dgm:prSet loTypeId="urn:microsoft.com/office/officeart/2005/8/layout/bProcess3" loCatId="process" qsTypeId="urn:microsoft.com/office/officeart/2005/8/quickstyle/simple5" qsCatId="simple" csTypeId="urn:microsoft.com/office/officeart/2005/8/colors/accent1_2" csCatId="accent1" phldr="1"/>
      <dgm:spPr/>
    </dgm:pt>
    <dgm:pt modelId="{02C9A848-0A00-44F4-B6C0-477A88EFEA2C}">
      <dgm:prSet phldrT="[Text]"/>
      <dgm:spPr/>
      <dgm:t>
        <a:bodyPr/>
        <a:lstStyle/>
        <a:p>
          <a:r>
            <a:rPr lang="en-US" dirty="0"/>
            <a:t>Analyze data with working group</a:t>
          </a:r>
        </a:p>
      </dgm:t>
    </dgm:pt>
    <dgm:pt modelId="{C54E4078-60AF-46C0-A00D-CC138CAC5AC7}" type="parTrans" cxnId="{0C3FEE13-D8A9-4CAD-BAF8-CACEEC704BB7}">
      <dgm:prSet/>
      <dgm:spPr/>
      <dgm:t>
        <a:bodyPr/>
        <a:lstStyle/>
        <a:p>
          <a:endParaRPr lang="en-US"/>
        </a:p>
      </dgm:t>
    </dgm:pt>
    <dgm:pt modelId="{F41BA5CF-F5ED-4D7F-BA05-474AC2D9A2D0}" type="sibTrans" cxnId="{0C3FEE13-D8A9-4CAD-BAF8-CACEEC704BB7}">
      <dgm:prSet/>
      <dgm:spPr/>
      <dgm:t>
        <a:bodyPr/>
        <a:lstStyle/>
        <a:p>
          <a:endParaRPr lang="en-US"/>
        </a:p>
      </dgm:t>
    </dgm:pt>
    <dgm:pt modelId="{ED630F40-6E3F-4DF5-AF1B-C67226A357C5}">
      <dgm:prSet phldrT="[Text]"/>
      <dgm:spPr/>
      <dgm:t>
        <a:bodyPr/>
        <a:lstStyle/>
        <a:p>
          <a:r>
            <a:rPr lang="en-US" dirty="0"/>
            <a:t>Meet on a monthly basis</a:t>
          </a:r>
        </a:p>
      </dgm:t>
    </dgm:pt>
    <dgm:pt modelId="{75780A2B-B305-49C6-B29D-072BBDE17C47}" type="parTrans" cxnId="{10F365A9-0920-4CE1-864E-CB76AB52E5CB}">
      <dgm:prSet/>
      <dgm:spPr/>
      <dgm:t>
        <a:bodyPr/>
        <a:lstStyle/>
        <a:p>
          <a:endParaRPr lang="en-US"/>
        </a:p>
      </dgm:t>
    </dgm:pt>
    <dgm:pt modelId="{1243224F-9A79-4E73-AB04-C8A2D846C885}" type="sibTrans" cxnId="{10F365A9-0920-4CE1-864E-CB76AB52E5CB}">
      <dgm:prSet/>
      <dgm:spPr/>
      <dgm:t>
        <a:bodyPr/>
        <a:lstStyle/>
        <a:p>
          <a:endParaRPr lang="en-US"/>
        </a:p>
      </dgm:t>
    </dgm:pt>
    <dgm:pt modelId="{6C4A1144-E735-4D77-82BB-B5310A9163D7}">
      <dgm:prSet phldrT="[Text]"/>
      <dgm:spPr/>
      <dgm:t>
        <a:bodyPr/>
        <a:lstStyle/>
        <a:p>
          <a:r>
            <a:rPr lang="en-US" dirty="0"/>
            <a:t>Share information with management</a:t>
          </a:r>
        </a:p>
      </dgm:t>
    </dgm:pt>
    <dgm:pt modelId="{D2A13EF9-1B3E-4715-9588-C4FD251F883D}" type="parTrans" cxnId="{3AC8DD7B-6D9F-411F-A004-CB08F61FF86F}">
      <dgm:prSet/>
      <dgm:spPr/>
      <dgm:t>
        <a:bodyPr/>
        <a:lstStyle/>
        <a:p>
          <a:endParaRPr lang="en-US"/>
        </a:p>
      </dgm:t>
    </dgm:pt>
    <dgm:pt modelId="{4ACA1578-13C2-4C39-9E79-6AA99ABB7C4F}" type="sibTrans" cxnId="{3AC8DD7B-6D9F-411F-A004-CB08F61FF86F}">
      <dgm:prSet/>
      <dgm:spPr/>
      <dgm:t>
        <a:bodyPr/>
        <a:lstStyle/>
        <a:p>
          <a:endParaRPr lang="en-US"/>
        </a:p>
      </dgm:t>
    </dgm:pt>
    <dgm:pt modelId="{80E31FEC-DEA2-497B-A120-D24A0A957C63}">
      <dgm:prSet phldrT="[Text]"/>
      <dgm:spPr/>
      <dgm:t>
        <a:bodyPr/>
        <a:lstStyle/>
        <a:p>
          <a:r>
            <a:rPr lang="en-US" dirty="0"/>
            <a:t>Coordinate with development team</a:t>
          </a:r>
        </a:p>
      </dgm:t>
    </dgm:pt>
    <dgm:pt modelId="{091B3CEE-A4DB-4249-8068-A2F55768DD77}" type="parTrans" cxnId="{51F0A245-1593-4814-B06E-724C669F53E5}">
      <dgm:prSet/>
      <dgm:spPr/>
      <dgm:t>
        <a:bodyPr/>
        <a:lstStyle/>
        <a:p>
          <a:endParaRPr lang="en-US"/>
        </a:p>
      </dgm:t>
    </dgm:pt>
    <dgm:pt modelId="{3A9D4645-69A1-481E-8754-AE9E2F775087}" type="sibTrans" cxnId="{51F0A245-1593-4814-B06E-724C669F53E5}">
      <dgm:prSet/>
      <dgm:spPr/>
      <dgm:t>
        <a:bodyPr/>
        <a:lstStyle/>
        <a:p>
          <a:endParaRPr lang="en-US"/>
        </a:p>
      </dgm:t>
    </dgm:pt>
    <dgm:pt modelId="{20E058FA-E643-4D60-82E9-6ECEA5186953}">
      <dgm:prSet phldrT="[Text]"/>
      <dgm:spPr/>
      <dgm:t>
        <a:bodyPr/>
        <a:lstStyle/>
        <a:p>
          <a:r>
            <a:rPr lang="en-US" dirty="0"/>
            <a:t>Deploy changes</a:t>
          </a:r>
        </a:p>
      </dgm:t>
    </dgm:pt>
    <dgm:pt modelId="{BD18DA9F-89B5-4378-BA77-484E03CEF4B9}" type="parTrans" cxnId="{2122F8E3-5899-43E6-BF77-48FF00928E0F}">
      <dgm:prSet/>
      <dgm:spPr/>
      <dgm:t>
        <a:bodyPr/>
        <a:lstStyle/>
        <a:p>
          <a:endParaRPr lang="en-US"/>
        </a:p>
      </dgm:t>
    </dgm:pt>
    <dgm:pt modelId="{8AA0B504-E4D2-4214-80CA-DA2672CCCEBF}" type="sibTrans" cxnId="{2122F8E3-5899-43E6-BF77-48FF00928E0F}">
      <dgm:prSet/>
      <dgm:spPr/>
      <dgm:t>
        <a:bodyPr/>
        <a:lstStyle/>
        <a:p>
          <a:endParaRPr lang="en-US"/>
        </a:p>
      </dgm:t>
    </dgm:pt>
    <dgm:pt modelId="{71775D8C-D882-4036-B135-F2262BD16865}">
      <dgm:prSet phldrT="[Text]"/>
      <dgm:spPr/>
      <dgm:t>
        <a:bodyPr/>
        <a:lstStyle/>
        <a:p>
          <a:r>
            <a:rPr lang="en-US" dirty="0"/>
            <a:t>Add proposed updates to backlog</a:t>
          </a:r>
        </a:p>
      </dgm:t>
    </dgm:pt>
    <dgm:pt modelId="{8AE2EF18-42F5-4626-AF29-01E99CAF4B92}" type="parTrans" cxnId="{79BF931C-2718-44A0-96B5-447D3A86F38B}">
      <dgm:prSet/>
      <dgm:spPr/>
      <dgm:t>
        <a:bodyPr/>
        <a:lstStyle/>
        <a:p>
          <a:endParaRPr lang="en-US"/>
        </a:p>
      </dgm:t>
    </dgm:pt>
    <dgm:pt modelId="{780DB82E-31AB-40CE-9051-70F2545FD666}" type="sibTrans" cxnId="{79BF931C-2718-44A0-96B5-447D3A86F38B}">
      <dgm:prSet/>
      <dgm:spPr/>
      <dgm:t>
        <a:bodyPr/>
        <a:lstStyle/>
        <a:p>
          <a:endParaRPr lang="en-US"/>
        </a:p>
      </dgm:t>
    </dgm:pt>
    <dgm:pt modelId="{0A34E83A-40E9-40BC-81DF-0AD2FE2A23EE}" type="pres">
      <dgm:prSet presAssocID="{4226075B-0147-4602-B8F2-8CFF12ABAB14}" presName="Name0" presStyleCnt="0">
        <dgm:presLayoutVars>
          <dgm:dir/>
          <dgm:resizeHandles val="exact"/>
        </dgm:presLayoutVars>
      </dgm:prSet>
      <dgm:spPr/>
    </dgm:pt>
    <dgm:pt modelId="{48BA173E-3749-4D86-8A10-A40F27B8EFC1}" type="pres">
      <dgm:prSet presAssocID="{02C9A848-0A00-44F4-B6C0-477A88EFEA2C}" presName="node" presStyleLbl="node1" presStyleIdx="0" presStyleCnt="6">
        <dgm:presLayoutVars>
          <dgm:bulletEnabled val="1"/>
        </dgm:presLayoutVars>
      </dgm:prSet>
      <dgm:spPr/>
    </dgm:pt>
    <dgm:pt modelId="{3EDF5722-C122-4A5E-95C2-35BA2B359F3B}" type="pres">
      <dgm:prSet presAssocID="{F41BA5CF-F5ED-4D7F-BA05-474AC2D9A2D0}" presName="sibTrans" presStyleLbl="sibTrans1D1" presStyleIdx="0" presStyleCnt="5"/>
      <dgm:spPr/>
    </dgm:pt>
    <dgm:pt modelId="{997B0019-FFBE-48A3-B9E9-60D859BD5391}" type="pres">
      <dgm:prSet presAssocID="{F41BA5CF-F5ED-4D7F-BA05-474AC2D9A2D0}" presName="connectorText" presStyleLbl="sibTrans1D1" presStyleIdx="0" presStyleCnt="5"/>
      <dgm:spPr/>
    </dgm:pt>
    <dgm:pt modelId="{5150B967-296B-45C7-AC3B-EC6422F95778}" type="pres">
      <dgm:prSet presAssocID="{ED630F40-6E3F-4DF5-AF1B-C67226A357C5}" presName="node" presStyleLbl="node1" presStyleIdx="1" presStyleCnt="6">
        <dgm:presLayoutVars>
          <dgm:bulletEnabled val="1"/>
        </dgm:presLayoutVars>
      </dgm:prSet>
      <dgm:spPr/>
    </dgm:pt>
    <dgm:pt modelId="{A24DA53C-A1ED-45B5-BA8E-CF8951BE498C}" type="pres">
      <dgm:prSet presAssocID="{1243224F-9A79-4E73-AB04-C8A2D846C885}" presName="sibTrans" presStyleLbl="sibTrans1D1" presStyleIdx="1" presStyleCnt="5"/>
      <dgm:spPr/>
    </dgm:pt>
    <dgm:pt modelId="{9E025ABE-8E34-49FB-9D74-F32EE139894F}" type="pres">
      <dgm:prSet presAssocID="{1243224F-9A79-4E73-AB04-C8A2D846C885}" presName="connectorText" presStyleLbl="sibTrans1D1" presStyleIdx="1" presStyleCnt="5"/>
      <dgm:spPr/>
    </dgm:pt>
    <dgm:pt modelId="{908B25A7-92EA-4E00-BC13-929753D9135C}" type="pres">
      <dgm:prSet presAssocID="{71775D8C-D882-4036-B135-F2262BD16865}" presName="node" presStyleLbl="node1" presStyleIdx="2" presStyleCnt="6">
        <dgm:presLayoutVars>
          <dgm:bulletEnabled val="1"/>
        </dgm:presLayoutVars>
      </dgm:prSet>
      <dgm:spPr/>
    </dgm:pt>
    <dgm:pt modelId="{08BECAB2-8ACC-42E0-9FF8-FB63ED44EC32}" type="pres">
      <dgm:prSet presAssocID="{780DB82E-31AB-40CE-9051-70F2545FD666}" presName="sibTrans" presStyleLbl="sibTrans1D1" presStyleIdx="2" presStyleCnt="5"/>
      <dgm:spPr/>
    </dgm:pt>
    <dgm:pt modelId="{A58B00FE-0218-4BB3-A34C-F1E69763EFDA}" type="pres">
      <dgm:prSet presAssocID="{780DB82E-31AB-40CE-9051-70F2545FD666}" presName="connectorText" presStyleLbl="sibTrans1D1" presStyleIdx="2" presStyleCnt="5"/>
      <dgm:spPr/>
    </dgm:pt>
    <dgm:pt modelId="{589A3C66-E48A-456C-B634-6B1697C64C25}" type="pres">
      <dgm:prSet presAssocID="{6C4A1144-E735-4D77-82BB-B5310A9163D7}" presName="node" presStyleLbl="node1" presStyleIdx="3" presStyleCnt="6">
        <dgm:presLayoutVars>
          <dgm:bulletEnabled val="1"/>
        </dgm:presLayoutVars>
      </dgm:prSet>
      <dgm:spPr/>
    </dgm:pt>
    <dgm:pt modelId="{2A261725-744B-48F2-8A04-1042A757670E}" type="pres">
      <dgm:prSet presAssocID="{4ACA1578-13C2-4C39-9E79-6AA99ABB7C4F}" presName="sibTrans" presStyleLbl="sibTrans1D1" presStyleIdx="3" presStyleCnt="5"/>
      <dgm:spPr/>
    </dgm:pt>
    <dgm:pt modelId="{3C88209D-C961-47D7-A309-0DCA61D59275}" type="pres">
      <dgm:prSet presAssocID="{4ACA1578-13C2-4C39-9E79-6AA99ABB7C4F}" presName="connectorText" presStyleLbl="sibTrans1D1" presStyleIdx="3" presStyleCnt="5"/>
      <dgm:spPr/>
    </dgm:pt>
    <dgm:pt modelId="{801B49E1-200B-4F7D-8A73-38D9CFB34D09}" type="pres">
      <dgm:prSet presAssocID="{80E31FEC-DEA2-497B-A120-D24A0A957C63}" presName="node" presStyleLbl="node1" presStyleIdx="4" presStyleCnt="6">
        <dgm:presLayoutVars>
          <dgm:bulletEnabled val="1"/>
        </dgm:presLayoutVars>
      </dgm:prSet>
      <dgm:spPr/>
    </dgm:pt>
    <dgm:pt modelId="{E45C78D3-E7A4-4F6E-B654-801FD27AB9AE}" type="pres">
      <dgm:prSet presAssocID="{3A9D4645-69A1-481E-8754-AE9E2F775087}" presName="sibTrans" presStyleLbl="sibTrans1D1" presStyleIdx="4" presStyleCnt="5"/>
      <dgm:spPr/>
    </dgm:pt>
    <dgm:pt modelId="{DF3F36EB-7C32-4867-AC86-460668DCF2F5}" type="pres">
      <dgm:prSet presAssocID="{3A9D4645-69A1-481E-8754-AE9E2F775087}" presName="connectorText" presStyleLbl="sibTrans1D1" presStyleIdx="4" presStyleCnt="5"/>
      <dgm:spPr/>
    </dgm:pt>
    <dgm:pt modelId="{4EF6BADE-230C-4E93-B868-13884EC39A06}" type="pres">
      <dgm:prSet presAssocID="{20E058FA-E643-4D60-82E9-6ECEA5186953}" presName="node" presStyleLbl="node1" presStyleIdx="5" presStyleCnt="6">
        <dgm:presLayoutVars>
          <dgm:bulletEnabled val="1"/>
        </dgm:presLayoutVars>
      </dgm:prSet>
      <dgm:spPr/>
    </dgm:pt>
  </dgm:ptLst>
  <dgm:cxnLst>
    <dgm:cxn modelId="{2B86920E-82AB-4753-898B-CE12E3179101}" type="presOf" srcId="{780DB82E-31AB-40CE-9051-70F2545FD666}" destId="{08BECAB2-8ACC-42E0-9FF8-FB63ED44EC32}" srcOrd="0" destOrd="0" presId="urn:microsoft.com/office/officeart/2005/8/layout/bProcess3"/>
    <dgm:cxn modelId="{4B834313-F549-4D67-8813-647E5FB01574}" type="presOf" srcId="{6C4A1144-E735-4D77-82BB-B5310A9163D7}" destId="{589A3C66-E48A-456C-B634-6B1697C64C25}" srcOrd="0" destOrd="0" presId="urn:microsoft.com/office/officeart/2005/8/layout/bProcess3"/>
    <dgm:cxn modelId="{0C3FEE13-D8A9-4CAD-BAF8-CACEEC704BB7}" srcId="{4226075B-0147-4602-B8F2-8CFF12ABAB14}" destId="{02C9A848-0A00-44F4-B6C0-477A88EFEA2C}" srcOrd="0" destOrd="0" parTransId="{C54E4078-60AF-46C0-A00D-CC138CAC5AC7}" sibTransId="{F41BA5CF-F5ED-4D7F-BA05-474AC2D9A2D0}"/>
    <dgm:cxn modelId="{C88CC315-7532-47D4-A674-C1AAA236B81A}" type="presOf" srcId="{F41BA5CF-F5ED-4D7F-BA05-474AC2D9A2D0}" destId="{3EDF5722-C122-4A5E-95C2-35BA2B359F3B}" srcOrd="0" destOrd="0" presId="urn:microsoft.com/office/officeart/2005/8/layout/bProcess3"/>
    <dgm:cxn modelId="{79BF931C-2718-44A0-96B5-447D3A86F38B}" srcId="{4226075B-0147-4602-B8F2-8CFF12ABAB14}" destId="{71775D8C-D882-4036-B135-F2262BD16865}" srcOrd="2" destOrd="0" parTransId="{8AE2EF18-42F5-4626-AF29-01E99CAF4B92}" sibTransId="{780DB82E-31AB-40CE-9051-70F2545FD666}"/>
    <dgm:cxn modelId="{48BEFA1C-0D5C-4AF2-BCBF-FCBDE714E428}" type="presOf" srcId="{ED630F40-6E3F-4DF5-AF1B-C67226A357C5}" destId="{5150B967-296B-45C7-AC3B-EC6422F95778}" srcOrd="0" destOrd="0" presId="urn:microsoft.com/office/officeart/2005/8/layout/bProcess3"/>
    <dgm:cxn modelId="{ECCDA13B-6923-400C-A6C6-68F243EE489E}" type="presOf" srcId="{1243224F-9A79-4E73-AB04-C8A2D846C885}" destId="{9E025ABE-8E34-49FB-9D74-F32EE139894F}" srcOrd="1" destOrd="0" presId="urn:microsoft.com/office/officeart/2005/8/layout/bProcess3"/>
    <dgm:cxn modelId="{51F0A245-1593-4814-B06E-724C669F53E5}" srcId="{4226075B-0147-4602-B8F2-8CFF12ABAB14}" destId="{80E31FEC-DEA2-497B-A120-D24A0A957C63}" srcOrd="4" destOrd="0" parTransId="{091B3CEE-A4DB-4249-8068-A2F55768DD77}" sibTransId="{3A9D4645-69A1-481E-8754-AE9E2F775087}"/>
    <dgm:cxn modelId="{74CDED69-A513-4179-AD6B-AAADD0E9F502}" type="presOf" srcId="{F41BA5CF-F5ED-4D7F-BA05-474AC2D9A2D0}" destId="{997B0019-FFBE-48A3-B9E9-60D859BD5391}" srcOrd="1" destOrd="0" presId="urn:microsoft.com/office/officeart/2005/8/layout/bProcess3"/>
    <dgm:cxn modelId="{C8EFDA51-217D-4AE0-B648-AB03CF961EBA}" type="presOf" srcId="{80E31FEC-DEA2-497B-A120-D24A0A957C63}" destId="{801B49E1-200B-4F7D-8A73-38D9CFB34D09}" srcOrd="0" destOrd="0" presId="urn:microsoft.com/office/officeart/2005/8/layout/bProcess3"/>
    <dgm:cxn modelId="{647CAF55-D737-418B-9288-EF364FD017FA}" type="presOf" srcId="{02C9A848-0A00-44F4-B6C0-477A88EFEA2C}" destId="{48BA173E-3749-4D86-8A10-A40F27B8EFC1}" srcOrd="0" destOrd="0" presId="urn:microsoft.com/office/officeart/2005/8/layout/bProcess3"/>
    <dgm:cxn modelId="{3AC8DD7B-6D9F-411F-A004-CB08F61FF86F}" srcId="{4226075B-0147-4602-B8F2-8CFF12ABAB14}" destId="{6C4A1144-E735-4D77-82BB-B5310A9163D7}" srcOrd="3" destOrd="0" parTransId="{D2A13EF9-1B3E-4715-9588-C4FD251F883D}" sibTransId="{4ACA1578-13C2-4C39-9E79-6AA99ABB7C4F}"/>
    <dgm:cxn modelId="{66FBB684-76F9-4E12-A1BC-4D6267B18DC3}" type="presOf" srcId="{20E058FA-E643-4D60-82E9-6ECEA5186953}" destId="{4EF6BADE-230C-4E93-B868-13884EC39A06}" srcOrd="0" destOrd="0" presId="urn:microsoft.com/office/officeart/2005/8/layout/bProcess3"/>
    <dgm:cxn modelId="{82D2EA87-F00C-431F-A335-0C9B8AC08534}" type="presOf" srcId="{71775D8C-D882-4036-B135-F2262BD16865}" destId="{908B25A7-92EA-4E00-BC13-929753D9135C}" srcOrd="0" destOrd="0" presId="urn:microsoft.com/office/officeart/2005/8/layout/bProcess3"/>
    <dgm:cxn modelId="{4211ED94-FA1B-411B-808C-0E426ADFA1AF}" type="presOf" srcId="{3A9D4645-69A1-481E-8754-AE9E2F775087}" destId="{DF3F36EB-7C32-4867-AC86-460668DCF2F5}" srcOrd="1" destOrd="0" presId="urn:microsoft.com/office/officeart/2005/8/layout/bProcess3"/>
    <dgm:cxn modelId="{C5609F9A-E68D-4D55-ABD8-8C555F76298B}" type="presOf" srcId="{4226075B-0147-4602-B8F2-8CFF12ABAB14}" destId="{0A34E83A-40E9-40BC-81DF-0AD2FE2A23EE}" srcOrd="0" destOrd="0" presId="urn:microsoft.com/office/officeart/2005/8/layout/bProcess3"/>
    <dgm:cxn modelId="{082421A3-DF87-45C1-8402-048EE146486D}" type="presOf" srcId="{4ACA1578-13C2-4C39-9E79-6AA99ABB7C4F}" destId="{3C88209D-C961-47D7-A309-0DCA61D59275}" srcOrd="1" destOrd="0" presId="urn:microsoft.com/office/officeart/2005/8/layout/bProcess3"/>
    <dgm:cxn modelId="{10F365A9-0920-4CE1-864E-CB76AB52E5CB}" srcId="{4226075B-0147-4602-B8F2-8CFF12ABAB14}" destId="{ED630F40-6E3F-4DF5-AF1B-C67226A357C5}" srcOrd="1" destOrd="0" parTransId="{75780A2B-B305-49C6-B29D-072BBDE17C47}" sibTransId="{1243224F-9A79-4E73-AB04-C8A2D846C885}"/>
    <dgm:cxn modelId="{01FACAE3-34B0-4C7D-82FC-701C3B4CABFD}" type="presOf" srcId="{1243224F-9A79-4E73-AB04-C8A2D846C885}" destId="{A24DA53C-A1ED-45B5-BA8E-CF8951BE498C}" srcOrd="0" destOrd="0" presId="urn:microsoft.com/office/officeart/2005/8/layout/bProcess3"/>
    <dgm:cxn modelId="{2122F8E3-5899-43E6-BF77-48FF00928E0F}" srcId="{4226075B-0147-4602-B8F2-8CFF12ABAB14}" destId="{20E058FA-E643-4D60-82E9-6ECEA5186953}" srcOrd="5" destOrd="0" parTransId="{BD18DA9F-89B5-4378-BA77-484E03CEF4B9}" sibTransId="{8AA0B504-E4D2-4214-80CA-DA2672CCCEBF}"/>
    <dgm:cxn modelId="{63456AF2-A352-4324-AC9C-13D7C608E26D}" type="presOf" srcId="{780DB82E-31AB-40CE-9051-70F2545FD666}" destId="{A58B00FE-0218-4BB3-A34C-F1E69763EFDA}" srcOrd="1" destOrd="0" presId="urn:microsoft.com/office/officeart/2005/8/layout/bProcess3"/>
    <dgm:cxn modelId="{F78C48F4-E117-4CA8-ADA2-E2143CB67F5D}" type="presOf" srcId="{3A9D4645-69A1-481E-8754-AE9E2F775087}" destId="{E45C78D3-E7A4-4F6E-B654-801FD27AB9AE}" srcOrd="0" destOrd="0" presId="urn:microsoft.com/office/officeart/2005/8/layout/bProcess3"/>
    <dgm:cxn modelId="{A35A41FD-6203-4EDF-B8ED-F8BBC1890A8D}" type="presOf" srcId="{4ACA1578-13C2-4C39-9E79-6AA99ABB7C4F}" destId="{2A261725-744B-48F2-8A04-1042A757670E}" srcOrd="0" destOrd="0" presId="urn:microsoft.com/office/officeart/2005/8/layout/bProcess3"/>
    <dgm:cxn modelId="{9F01F8F7-C67A-40DD-83E1-66E9987FCD44}" type="presParOf" srcId="{0A34E83A-40E9-40BC-81DF-0AD2FE2A23EE}" destId="{48BA173E-3749-4D86-8A10-A40F27B8EFC1}" srcOrd="0" destOrd="0" presId="urn:microsoft.com/office/officeart/2005/8/layout/bProcess3"/>
    <dgm:cxn modelId="{72347E97-C199-42C8-9ED6-F228922169A5}" type="presParOf" srcId="{0A34E83A-40E9-40BC-81DF-0AD2FE2A23EE}" destId="{3EDF5722-C122-4A5E-95C2-35BA2B359F3B}" srcOrd="1" destOrd="0" presId="urn:microsoft.com/office/officeart/2005/8/layout/bProcess3"/>
    <dgm:cxn modelId="{C3081757-3984-481D-A41A-B52FE1C3A9B8}" type="presParOf" srcId="{3EDF5722-C122-4A5E-95C2-35BA2B359F3B}" destId="{997B0019-FFBE-48A3-B9E9-60D859BD5391}" srcOrd="0" destOrd="0" presId="urn:microsoft.com/office/officeart/2005/8/layout/bProcess3"/>
    <dgm:cxn modelId="{CC7A192C-A022-48FD-9A66-C6FD65971B49}" type="presParOf" srcId="{0A34E83A-40E9-40BC-81DF-0AD2FE2A23EE}" destId="{5150B967-296B-45C7-AC3B-EC6422F95778}" srcOrd="2" destOrd="0" presId="urn:microsoft.com/office/officeart/2005/8/layout/bProcess3"/>
    <dgm:cxn modelId="{DD2964BC-3DDA-4900-968A-C6C6823A8DAA}" type="presParOf" srcId="{0A34E83A-40E9-40BC-81DF-0AD2FE2A23EE}" destId="{A24DA53C-A1ED-45B5-BA8E-CF8951BE498C}" srcOrd="3" destOrd="0" presId="urn:microsoft.com/office/officeart/2005/8/layout/bProcess3"/>
    <dgm:cxn modelId="{E9EC9BC2-0FC2-403F-BA01-DEE046188983}" type="presParOf" srcId="{A24DA53C-A1ED-45B5-BA8E-CF8951BE498C}" destId="{9E025ABE-8E34-49FB-9D74-F32EE139894F}" srcOrd="0" destOrd="0" presId="urn:microsoft.com/office/officeart/2005/8/layout/bProcess3"/>
    <dgm:cxn modelId="{67AFF2FE-7B89-4412-A98A-C8CE8A37DB02}" type="presParOf" srcId="{0A34E83A-40E9-40BC-81DF-0AD2FE2A23EE}" destId="{908B25A7-92EA-4E00-BC13-929753D9135C}" srcOrd="4" destOrd="0" presId="urn:microsoft.com/office/officeart/2005/8/layout/bProcess3"/>
    <dgm:cxn modelId="{671FF33D-B29C-4F1E-A396-5A135E11E9DA}" type="presParOf" srcId="{0A34E83A-40E9-40BC-81DF-0AD2FE2A23EE}" destId="{08BECAB2-8ACC-42E0-9FF8-FB63ED44EC32}" srcOrd="5" destOrd="0" presId="urn:microsoft.com/office/officeart/2005/8/layout/bProcess3"/>
    <dgm:cxn modelId="{2602589F-6983-497E-AD1F-1BA14DEA3AF8}" type="presParOf" srcId="{08BECAB2-8ACC-42E0-9FF8-FB63ED44EC32}" destId="{A58B00FE-0218-4BB3-A34C-F1E69763EFDA}" srcOrd="0" destOrd="0" presId="urn:microsoft.com/office/officeart/2005/8/layout/bProcess3"/>
    <dgm:cxn modelId="{24BFE5E4-C33B-423D-8269-4D8661D9BEF4}" type="presParOf" srcId="{0A34E83A-40E9-40BC-81DF-0AD2FE2A23EE}" destId="{589A3C66-E48A-456C-B634-6B1697C64C25}" srcOrd="6" destOrd="0" presId="urn:microsoft.com/office/officeart/2005/8/layout/bProcess3"/>
    <dgm:cxn modelId="{7873A8C6-D5EF-485D-AD28-E6793138D386}" type="presParOf" srcId="{0A34E83A-40E9-40BC-81DF-0AD2FE2A23EE}" destId="{2A261725-744B-48F2-8A04-1042A757670E}" srcOrd="7" destOrd="0" presId="urn:microsoft.com/office/officeart/2005/8/layout/bProcess3"/>
    <dgm:cxn modelId="{9E60A80C-1A45-44E4-8058-25BC129E0310}" type="presParOf" srcId="{2A261725-744B-48F2-8A04-1042A757670E}" destId="{3C88209D-C961-47D7-A309-0DCA61D59275}" srcOrd="0" destOrd="0" presId="urn:microsoft.com/office/officeart/2005/8/layout/bProcess3"/>
    <dgm:cxn modelId="{16CA65FE-18AE-44B5-9678-12B9DEE026DF}" type="presParOf" srcId="{0A34E83A-40E9-40BC-81DF-0AD2FE2A23EE}" destId="{801B49E1-200B-4F7D-8A73-38D9CFB34D09}" srcOrd="8" destOrd="0" presId="urn:microsoft.com/office/officeart/2005/8/layout/bProcess3"/>
    <dgm:cxn modelId="{11DAD890-56B9-42EA-8E52-921FD8A6F409}" type="presParOf" srcId="{0A34E83A-40E9-40BC-81DF-0AD2FE2A23EE}" destId="{E45C78D3-E7A4-4F6E-B654-801FD27AB9AE}" srcOrd="9" destOrd="0" presId="urn:microsoft.com/office/officeart/2005/8/layout/bProcess3"/>
    <dgm:cxn modelId="{339965ED-5078-49AA-BF98-7EF9994FF54B}" type="presParOf" srcId="{E45C78D3-E7A4-4F6E-B654-801FD27AB9AE}" destId="{DF3F36EB-7C32-4867-AC86-460668DCF2F5}" srcOrd="0" destOrd="0" presId="urn:microsoft.com/office/officeart/2005/8/layout/bProcess3"/>
    <dgm:cxn modelId="{675C21F3-DB53-40F8-8348-E62FF7D6666B}" type="presParOf" srcId="{0A34E83A-40E9-40BC-81DF-0AD2FE2A23EE}" destId="{4EF6BADE-230C-4E93-B868-13884EC39A06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59497C9-08E5-4299-83F6-7CB059BD2EC0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F876AB-B1CE-441D-94CC-09FFD73EE0CB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Sessions to click out to a Free File provider</a:t>
          </a:r>
        </a:p>
      </dgm:t>
    </dgm:pt>
    <dgm:pt modelId="{BA8670CE-A972-4032-9596-B83190B9017D}" type="parTrans" cxnId="{85ACBAFE-ABD1-453B-B90F-3C07862A7739}">
      <dgm:prSet/>
      <dgm:spPr/>
      <dgm:t>
        <a:bodyPr/>
        <a:lstStyle/>
        <a:p>
          <a:endParaRPr lang="en-US"/>
        </a:p>
      </dgm:t>
    </dgm:pt>
    <dgm:pt modelId="{7471303F-D1C3-4ABA-A1BD-1913DD9C65AB}" type="sibTrans" cxnId="{85ACBAFE-ABD1-453B-B90F-3C07862A7739}">
      <dgm:prSet/>
      <dgm:spPr/>
      <dgm:t>
        <a:bodyPr/>
        <a:lstStyle/>
        <a:p>
          <a:endParaRPr lang="en-US"/>
        </a:p>
      </dgm:t>
    </dgm:pt>
    <dgm:pt modelId="{D4A4ACAB-E7B4-48C2-91B2-B9BF274917BA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Mobile sessions vs. Non-mobile sessions</a:t>
          </a:r>
          <a:endParaRPr lang="en-US" dirty="0"/>
        </a:p>
      </dgm:t>
    </dgm:pt>
    <dgm:pt modelId="{D951B7DC-CD45-4282-A224-BE7D9D10B8D1}" type="parTrans" cxnId="{5791E087-98C6-4C66-AEBE-D223DE48EA29}">
      <dgm:prSet/>
      <dgm:spPr/>
      <dgm:t>
        <a:bodyPr/>
        <a:lstStyle/>
        <a:p>
          <a:endParaRPr lang="en-US"/>
        </a:p>
      </dgm:t>
    </dgm:pt>
    <dgm:pt modelId="{EDF44B3D-7B5C-4D76-AB9C-917E901D2F29}" type="sibTrans" cxnId="{5791E087-98C6-4C66-AEBE-D223DE48EA29}">
      <dgm:prSet/>
      <dgm:spPr/>
      <dgm:t>
        <a:bodyPr/>
        <a:lstStyle/>
        <a:p>
          <a:endParaRPr lang="en-US"/>
        </a:p>
      </dgm:t>
    </dgm:pt>
    <dgm:pt modelId="{0A5166C9-EDA1-460F-9A4A-C80D9C9FF598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Year-Over-Year Free File provider comparison</a:t>
          </a:r>
        </a:p>
      </dgm:t>
    </dgm:pt>
    <dgm:pt modelId="{8AE19736-EE30-4357-B934-2CE8EFD45D1D}" type="parTrans" cxnId="{719F5F5E-AF10-4FE8-8B24-6899D9CA9698}">
      <dgm:prSet/>
      <dgm:spPr/>
      <dgm:t>
        <a:bodyPr/>
        <a:lstStyle/>
        <a:p>
          <a:endParaRPr lang="en-US"/>
        </a:p>
      </dgm:t>
    </dgm:pt>
    <dgm:pt modelId="{F54000DB-5B72-44A0-8299-EA562D94ADC0}" type="sibTrans" cxnId="{719F5F5E-AF10-4FE8-8B24-6899D9CA9698}">
      <dgm:prSet/>
      <dgm:spPr/>
      <dgm:t>
        <a:bodyPr/>
        <a:lstStyle/>
        <a:p>
          <a:endParaRPr lang="en-US"/>
        </a:p>
      </dgm:t>
    </dgm:pt>
    <dgm:pt modelId="{9A727B7E-8633-4576-967D-3AD9CC2773F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Survey ratings (1 to 5 stars)</a:t>
          </a:r>
        </a:p>
      </dgm:t>
    </dgm:pt>
    <dgm:pt modelId="{1CA38EEB-C1A7-4241-AB74-6FCAC8FBBB28}" type="parTrans" cxnId="{8BB58B19-6E3D-43DF-B304-C5465A855999}">
      <dgm:prSet/>
      <dgm:spPr/>
      <dgm:t>
        <a:bodyPr/>
        <a:lstStyle/>
        <a:p>
          <a:endParaRPr lang="en-US"/>
        </a:p>
      </dgm:t>
    </dgm:pt>
    <dgm:pt modelId="{6627A706-D86D-45DA-B438-BC83C3C7802A}" type="sibTrans" cxnId="{8BB58B19-6E3D-43DF-B304-C5465A855999}">
      <dgm:prSet/>
      <dgm:spPr/>
      <dgm:t>
        <a:bodyPr/>
        <a:lstStyle/>
        <a:p>
          <a:endParaRPr lang="en-US"/>
        </a:p>
      </dgm:t>
    </dgm:pt>
    <dgm:pt modelId="{399A73C1-168F-4335-B147-0EBA2785AF48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User quotes</a:t>
          </a:r>
          <a:endParaRPr lang="en-US" dirty="0"/>
        </a:p>
      </dgm:t>
    </dgm:pt>
    <dgm:pt modelId="{3199057F-2BBE-4B11-943F-B8593E9C9516}" type="parTrans" cxnId="{93085F10-5D38-49A7-841F-50710EC64188}">
      <dgm:prSet/>
      <dgm:spPr/>
      <dgm:t>
        <a:bodyPr/>
        <a:lstStyle/>
        <a:p>
          <a:endParaRPr lang="en-US"/>
        </a:p>
      </dgm:t>
    </dgm:pt>
    <dgm:pt modelId="{FA65A8FC-BD0A-4A5D-9BB6-BC27A6168130}" type="sibTrans" cxnId="{93085F10-5D38-49A7-841F-50710EC64188}">
      <dgm:prSet/>
      <dgm:spPr/>
      <dgm:t>
        <a:bodyPr/>
        <a:lstStyle/>
        <a:p>
          <a:endParaRPr lang="en-US"/>
        </a:p>
      </dgm:t>
    </dgm:pt>
    <dgm:pt modelId="{CFE4143B-AC51-4750-B4F4-5E7EBD614608}" type="pres">
      <dgm:prSet presAssocID="{259497C9-08E5-4299-83F6-7CB059BD2EC0}" presName="linear" presStyleCnt="0">
        <dgm:presLayoutVars>
          <dgm:dir/>
          <dgm:animLvl val="lvl"/>
          <dgm:resizeHandles val="exact"/>
        </dgm:presLayoutVars>
      </dgm:prSet>
      <dgm:spPr/>
    </dgm:pt>
    <dgm:pt modelId="{3D312146-4536-4C5B-A42D-BD3A84D153DF}" type="pres">
      <dgm:prSet presAssocID="{02F876AB-B1CE-441D-94CC-09FFD73EE0CB}" presName="parentLin" presStyleCnt="0"/>
      <dgm:spPr/>
    </dgm:pt>
    <dgm:pt modelId="{10351493-9210-4D31-8323-FB871A6EABBE}" type="pres">
      <dgm:prSet presAssocID="{02F876AB-B1CE-441D-94CC-09FFD73EE0CB}" presName="parentLeftMargin" presStyleLbl="node1" presStyleIdx="0" presStyleCnt="5"/>
      <dgm:spPr/>
    </dgm:pt>
    <dgm:pt modelId="{F9B10F5F-E6F9-4039-ACBB-F96637B998E5}" type="pres">
      <dgm:prSet presAssocID="{02F876AB-B1CE-441D-94CC-09FFD73EE0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8FE8649-4A5F-4639-8CBF-3710EFCA9A4E}" type="pres">
      <dgm:prSet presAssocID="{02F876AB-B1CE-441D-94CC-09FFD73EE0CB}" presName="negativeSpace" presStyleCnt="0"/>
      <dgm:spPr/>
    </dgm:pt>
    <dgm:pt modelId="{8BDD6CBC-5CF9-4273-A51D-69408CE11EF3}" type="pres">
      <dgm:prSet presAssocID="{02F876AB-B1CE-441D-94CC-09FFD73EE0CB}" presName="childText" presStyleLbl="conFgAcc1" presStyleIdx="0" presStyleCnt="5">
        <dgm:presLayoutVars>
          <dgm:bulletEnabled val="1"/>
        </dgm:presLayoutVars>
      </dgm:prSet>
      <dgm:spPr/>
    </dgm:pt>
    <dgm:pt modelId="{C0F73CDE-E141-4F89-B168-B587D7A1EC37}" type="pres">
      <dgm:prSet presAssocID="{7471303F-D1C3-4ABA-A1BD-1913DD9C65AB}" presName="spaceBetweenRectangles" presStyleCnt="0"/>
      <dgm:spPr/>
    </dgm:pt>
    <dgm:pt modelId="{A910238E-C950-4347-AABE-D45E44114EE3}" type="pres">
      <dgm:prSet presAssocID="{D4A4ACAB-E7B4-48C2-91B2-B9BF274917BA}" presName="parentLin" presStyleCnt="0"/>
      <dgm:spPr/>
    </dgm:pt>
    <dgm:pt modelId="{32934408-0370-448D-8CB4-D59B1B9FEEAE}" type="pres">
      <dgm:prSet presAssocID="{D4A4ACAB-E7B4-48C2-91B2-B9BF274917BA}" presName="parentLeftMargin" presStyleLbl="node1" presStyleIdx="0" presStyleCnt="5"/>
      <dgm:spPr/>
    </dgm:pt>
    <dgm:pt modelId="{36C92C45-5BAA-4BC2-AFAC-FD54B2893E8B}" type="pres">
      <dgm:prSet presAssocID="{D4A4ACAB-E7B4-48C2-91B2-B9BF274917B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AF627D0-B2C8-4F41-8816-4C39E54D7690}" type="pres">
      <dgm:prSet presAssocID="{D4A4ACAB-E7B4-48C2-91B2-B9BF274917BA}" presName="negativeSpace" presStyleCnt="0"/>
      <dgm:spPr/>
    </dgm:pt>
    <dgm:pt modelId="{C3A83A69-70F1-4ABF-8C40-129F1883895F}" type="pres">
      <dgm:prSet presAssocID="{D4A4ACAB-E7B4-48C2-91B2-B9BF274917BA}" presName="childText" presStyleLbl="conFgAcc1" presStyleIdx="1" presStyleCnt="5">
        <dgm:presLayoutVars>
          <dgm:bulletEnabled val="1"/>
        </dgm:presLayoutVars>
      </dgm:prSet>
      <dgm:spPr/>
    </dgm:pt>
    <dgm:pt modelId="{97801409-CE82-42BA-9128-7C7C10CE9C77}" type="pres">
      <dgm:prSet presAssocID="{EDF44B3D-7B5C-4D76-AB9C-917E901D2F29}" presName="spaceBetweenRectangles" presStyleCnt="0"/>
      <dgm:spPr/>
    </dgm:pt>
    <dgm:pt modelId="{76403861-359B-496D-828C-FAF82318C9D9}" type="pres">
      <dgm:prSet presAssocID="{0A5166C9-EDA1-460F-9A4A-C80D9C9FF598}" presName="parentLin" presStyleCnt="0"/>
      <dgm:spPr/>
    </dgm:pt>
    <dgm:pt modelId="{6008C438-266A-46B7-88B1-5293583264C9}" type="pres">
      <dgm:prSet presAssocID="{0A5166C9-EDA1-460F-9A4A-C80D9C9FF598}" presName="parentLeftMargin" presStyleLbl="node1" presStyleIdx="1" presStyleCnt="5"/>
      <dgm:spPr/>
    </dgm:pt>
    <dgm:pt modelId="{79E84D1E-5AF0-43FC-8579-64F6F7C6A860}" type="pres">
      <dgm:prSet presAssocID="{0A5166C9-EDA1-460F-9A4A-C80D9C9FF598}" presName="parentText" presStyleLbl="node1" presStyleIdx="2" presStyleCnt="5" custLinFactNeighborX="-10217" custLinFactNeighborY="-962">
        <dgm:presLayoutVars>
          <dgm:chMax val="0"/>
          <dgm:bulletEnabled val="1"/>
        </dgm:presLayoutVars>
      </dgm:prSet>
      <dgm:spPr/>
    </dgm:pt>
    <dgm:pt modelId="{7B01AA94-9010-45AE-9B68-DFFDD0CA58B0}" type="pres">
      <dgm:prSet presAssocID="{0A5166C9-EDA1-460F-9A4A-C80D9C9FF598}" presName="negativeSpace" presStyleCnt="0"/>
      <dgm:spPr/>
    </dgm:pt>
    <dgm:pt modelId="{D7F578A9-3F19-46EA-A48F-BA62DF7C25AD}" type="pres">
      <dgm:prSet presAssocID="{0A5166C9-EDA1-460F-9A4A-C80D9C9FF598}" presName="childText" presStyleLbl="conFgAcc1" presStyleIdx="2" presStyleCnt="5">
        <dgm:presLayoutVars>
          <dgm:bulletEnabled val="1"/>
        </dgm:presLayoutVars>
      </dgm:prSet>
      <dgm:spPr/>
    </dgm:pt>
    <dgm:pt modelId="{8A5F7F64-F5B8-41BC-8E78-484B991A2B3C}" type="pres">
      <dgm:prSet presAssocID="{F54000DB-5B72-44A0-8299-EA562D94ADC0}" presName="spaceBetweenRectangles" presStyleCnt="0"/>
      <dgm:spPr/>
    </dgm:pt>
    <dgm:pt modelId="{A0506DA8-D0A9-40B7-8971-DECF8CD9F52F}" type="pres">
      <dgm:prSet presAssocID="{9A727B7E-8633-4576-967D-3AD9CC2773F5}" presName="parentLin" presStyleCnt="0"/>
      <dgm:spPr/>
    </dgm:pt>
    <dgm:pt modelId="{69BC09D8-87DA-41D2-ADFF-1BDD99C83004}" type="pres">
      <dgm:prSet presAssocID="{9A727B7E-8633-4576-967D-3AD9CC2773F5}" presName="parentLeftMargin" presStyleLbl="node1" presStyleIdx="2" presStyleCnt="5"/>
      <dgm:spPr/>
    </dgm:pt>
    <dgm:pt modelId="{A13261CC-7228-4423-8936-4C7A4F5EADF7}" type="pres">
      <dgm:prSet presAssocID="{9A727B7E-8633-4576-967D-3AD9CC2773F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DD8CEF8-9697-43FA-BF86-CC14EA4F3DFE}" type="pres">
      <dgm:prSet presAssocID="{9A727B7E-8633-4576-967D-3AD9CC2773F5}" presName="negativeSpace" presStyleCnt="0"/>
      <dgm:spPr/>
    </dgm:pt>
    <dgm:pt modelId="{85DB0EA1-65BF-468A-9437-153339DDFF72}" type="pres">
      <dgm:prSet presAssocID="{9A727B7E-8633-4576-967D-3AD9CC2773F5}" presName="childText" presStyleLbl="conFgAcc1" presStyleIdx="3" presStyleCnt="5">
        <dgm:presLayoutVars>
          <dgm:bulletEnabled val="1"/>
        </dgm:presLayoutVars>
      </dgm:prSet>
      <dgm:spPr/>
    </dgm:pt>
    <dgm:pt modelId="{8C26BF2E-2279-4144-889A-E6CCBCBCDAAE}" type="pres">
      <dgm:prSet presAssocID="{6627A706-D86D-45DA-B438-BC83C3C7802A}" presName="spaceBetweenRectangles" presStyleCnt="0"/>
      <dgm:spPr/>
    </dgm:pt>
    <dgm:pt modelId="{CFC5DFF2-DA66-48B4-BEB8-0B0F3B0C7413}" type="pres">
      <dgm:prSet presAssocID="{399A73C1-168F-4335-B147-0EBA2785AF48}" presName="parentLin" presStyleCnt="0"/>
      <dgm:spPr/>
    </dgm:pt>
    <dgm:pt modelId="{3D7BE0F9-1902-4C36-8536-E278D9F613CB}" type="pres">
      <dgm:prSet presAssocID="{399A73C1-168F-4335-B147-0EBA2785AF48}" presName="parentLeftMargin" presStyleLbl="node1" presStyleIdx="3" presStyleCnt="5"/>
      <dgm:spPr/>
    </dgm:pt>
    <dgm:pt modelId="{AE43099B-C230-4574-B06B-9654C7DD5E74}" type="pres">
      <dgm:prSet presAssocID="{399A73C1-168F-4335-B147-0EBA2785AF48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6D13C02C-A7B5-4647-97F0-0E43E5E99A26}" type="pres">
      <dgm:prSet presAssocID="{399A73C1-168F-4335-B147-0EBA2785AF48}" presName="negativeSpace" presStyleCnt="0"/>
      <dgm:spPr/>
    </dgm:pt>
    <dgm:pt modelId="{30C9F8F4-0FC3-4253-B0F8-FC60FE7A4AC5}" type="pres">
      <dgm:prSet presAssocID="{399A73C1-168F-4335-B147-0EBA2785AF48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2E78800-0213-415A-8828-8E0F598E5FA4}" type="presOf" srcId="{02F876AB-B1CE-441D-94CC-09FFD73EE0CB}" destId="{10351493-9210-4D31-8323-FB871A6EABBE}" srcOrd="0" destOrd="0" presId="urn:microsoft.com/office/officeart/2005/8/layout/list1"/>
    <dgm:cxn modelId="{C570FB09-8903-49B1-85DD-5E652BBEF13F}" type="presOf" srcId="{D4A4ACAB-E7B4-48C2-91B2-B9BF274917BA}" destId="{32934408-0370-448D-8CB4-D59B1B9FEEAE}" srcOrd="0" destOrd="0" presId="urn:microsoft.com/office/officeart/2005/8/layout/list1"/>
    <dgm:cxn modelId="{93085F10-5D38-49A7-841F-50710EC64188}" srcId="{259497C9-08E5-4299-83F6-7CB059BD2EC0}" destId="{399A73C1-168F-4335-B147-0EBA2785AF48}" srcOrd="4" destOrd="0" parTransId="{3199057F-2BBE-4B11-943F-B8593E9C9516}" sibTransId="{FA65A8FC-BD0A-4A5D-9BB6-BC27A6168130}"/>
    <dgm:cxn modelId="{8BB58B19-6E3D-43DF-B304-C5465A855999}" srcId="{259497C9-08E5-4299-83F6-7CB059BD2EC0}" destId="{9A727B7E-8633-4576-967D-3AD9CC2773F5}" srcOrd="3" destOrd="0" parTransId="{1CA38EEB-C1A7-4241-AB74-6FCAC8FBBB28}" sibTransId="{6627A706-D86D-45DA-B438-BC83C3C7802A}"/>
    <dgm:cxn modelId="{1F071F26-2BE2-48E8-AB54-2419878864AD}" type="presOf" srcId="{02F876AB-B1CE-441D-94CC-09FFD73EE0CB}" destId="{F9B10F5F-E6F9-4039-ACBB-F96637B998E5}" srcOrd="1" destOrd="0" presId="urn:microsoft.com/office/officeart/2005/8/layout/list1"/>
    <dgm:cxn modelId="{93D8602A-9782-4715-9B7C-A9C92408BEC0}" type="presOf" srcId="{0A5166C9-EDA1-460F-9A4A-C80D9C9FF598}" destId="{79E84D1E-5AF0-43FC-8579-64F6F7C6A860}" srcOrd="1" destOrd="0" presId="urn:microsoft.com/office/officeart/2005/8/layout/list1"/>
    <dgm:cxn modelId="{719F5F5E-AF10-4FE8-8B24-6899D9CA9698}" srcId="{259497C9-08E5-4299-83F6-7CB059BD2EC0}" destId="{0A5166C9-EDA1-460F-9A4A-C80D9C9FF598}" srcOrd="2" destOrd="0" parTransId="{8AE19736-EE30-4357-B934-2CE8EFD45D1D}" sibTransId="{F54000DB-5B72-44A0-8299-EA562D94ADC0}"/>
    <dgm:cxn modelId="{1CDB585F-DCE4-4439-A3A2-4877251E27F4}" type="presOf" srcId="{399A73C1-168F-4335-B147-0EBA2785AF48}" destId="{AE43099B-C230-4574-B06B-9654C7DD5E74}" srcOrd="1" destOrd="0" presId="urn:microsoft.com/office/officeart/2005/8/layout/list1"/>
    <dgm:cxn modelId="{E2695351-EAB8-41DA-A40F-5D5BFAA23711}" type="presOf" srcId="{259497C9-08E5-4299-83F6-7CB059BD2EC0}" destId="{CFE4143B-AC51-4750-B4F4-5E7EBD614608}" srcOrd="0" destOrd="0" presId="urn:microsoft.com/office/officeart/2005/8/layout/list1"/>
    <dgm:cxn modelId="{0AB9ED78-FAFE-4A86-80F0-D1AD4BC42761}" type="presOf" srcId="{399A73C1-168F-4335-B147-0EBA2785AF48}" destId="{3D7BE0F9-1902-4C36-8536-E278D9F613CB}" srcOrd="0" destOrd="0" presId="urn:microsoft.com/office/officeart/2005/8/layout/list1"/>
    <dgm:cxn modelId="{5791E087-98C6-4C66-AEBE-D223DE48EA29}" srcId="{259497C9-08E5-4299-83F6-7CB059BD2EC0}" destId="{D4A4ACAB-E7B4-48C2-91B2-B9BF274917BA}" srcOrd="1" destOrd="0" parTransId="{D951B7DC-CD45-4282-A224-BE7D9D10B8D1}" sibTransId="{EDF44B3D-7B5C-4D76-AB9C-917E901D2F29}"/>
    <dgm:cxn modelId="{1C3E55BC-34E8-4688-8F29-27FC2B1D9F18}" type="presOf" srcId="{0A5166C9-EDA1-460F-9A4A-C80D9C9FF598}" destId="{6008C438-266A-46B7-88B1-5293583264C9}" srcOrd="0" destOrd="0" presId="urn:microsoft.com/office/officeart/2005/8/layout/list1"/>
    <dgm:cxn modelId="{2D6C4DBD-2DE2-47E5-B031-AD10C74C3E09}" type="presOf" srcId="{9A727B7E-8633-4576-967D-3AD9CC2773F5}" destId="{A13261CC-7228-4423-8936-4C7A4F5EADF7}" srcOrd="1" destOrd="0" presId="urn:microsoft.com/office/officeart/2005/8/layout/list1"/>
    <dgm:cxn modelId="{E3F21ACA-0860-4E5A-852C-FC7B064E39F6}" type="presOf" srcId="{D4A4ACAB-E7B4-48C2-91B2-B9BF274917BA}" destId="{36C92C45-5BAA-4BC2-AFAC-FD54B2893E8B}" srcOrd="1" destOrd="0" presId="urn:microsoft.com/office/officeart/2005/8/layout/list1"/>
    <dgm:cxn modelId="{1987EBCD-1EB5-4417-8C03-5BFCE6587877}" type="presOf" srcId="{9A727B7E-8633-4576-967D-3AD9CC2773F5}" destId="{69BC09D8-87DA-41D2-ADFF-1BDD99C83004}" srcOrd="0" destOrd="0" presId="urn:microsoft.com/office/officeart/2005/8/layout/list1"/>
    <dgm:cxn modelId="{85ACBAFE-ABD1-453B-B90F-3C07862A7739}" srcId="{259497C9-08E5-4299-83F6-7CB059BD2EC0}" destId="{02F876AB-B1CE-441D-94CC-09FFD73EE0CB}" srcOrd="0" destOrd="0" parTransId="{BA8670CE-A972-4032-9596-B83190B9017D}" sibTransId="{7471303F-D1C3-4ABA-A1BD-1913DD9C65AB}"/>
    <dgm:cxn modelId="{629D4524-1E7E-496C-AE36-7F3405155646}" type="presParOf" srcId="{CFE4143B-AC51-4750-B4F4-5E7EBD614608}" destId="{3D312146-4536-4C5B-A42D-BD3A84D153DF}" srcOrd="0" destOrd="0" presId="urn:microsoft.com/office/officeart/2005/8/layout/list1"/>
    <dgm:cxn modelId="{964775D2-B03C-4A7B-BA53-C0892A2ADA9B}" type="presParOf" srcId="{3D312146-4536-4C5B-A42D-BD3A84D153DF}" destId="{10351493-9210-4D31-8323-FB871A6EABBE}" srcOrd="0" destOrd="0" presId="urn:microsoft.com/office/officeart/2005/8/layout/list1"/>
    <dgm:cxn modelId="{7B849FB7-7D83-4EEC-B3CF-C49C4DC56D23}" type="presParOf" srcId="{3D312146-4536-4C5B-A42D-BD3A84D153DF}" destId="{F9B10F5F-E6F9-4039-ACBB-F96637B998E5}" srcOrd="1" destOrd="0" presId="urn:microsoft.com/office/officeart/2005/8/layout/list1"/>
    <dgm:cxn modelId="{24729DC7-99C5-4329-BA13-290BD8D4F6EA}" type="presParOf" srcId="{CFE4143B-AC51-4750-B4F4-5E7EBD614608}" destId="{08FE8649-4A5F-4639-8CBF-3710EFCA9A4E}" srcOrd="1" destOrd="0" presId="urn:microsoft.com/office/officeart/2005/8/layout/list1"/>
    <dgm:cxn modelId="{5CF640AF-4756-485E-B766-82C5F511D98E}" type="presParOf" srcId="{CFE4143B-AC51-4750-B4F4-5E7EBD614608}" destId="{8BDD6CBC-5CF9-4273-A51D-69408CE11EF3}" srcOrd="2" destOrd="0" presId="urn:microsoft.com/office/officeart/2005/8/layout/list1"/>
    <dgm:cxn modelId="{5E6AFF76-B2F5-45AB-8C0F-9F8FB5189C82}" type="presParOf" srcId="{CFE4143B-AC51-4750-B4F4-5E7EBD614608}" destId="{C0F73CDE-E141-4F89-B168-B587D7A1EC37}" srcOrd="3" destOrd="0" presId="urn:microsoft.com/office/officeart/2005/8/layout/list1"/>
    <dgm:cxn modelId="{09CC75FD-4136-4E2A-A8CC-4D1D235BE48B}" type="presParOf" srcId="{CFE4143B-AC51-4750-B4F4-5E7EBD614608}" destId="{A910238E-C950-4347-AABE-D45E44114EE3}" srcOrd="4" destOrd="0" presId="urn:microsoft.com/office/officeart/2005/8/layout/list1"/>
    <dgm:cxn modelId="{E981535D-0771-43F9-88BD-4A9D3B80537C}" type="presParOf" srcId="{A910238E-C950-4347-AABE-D45E44114EE3}" destId="{32934408-0370-448D-8CB4-D59B1B9FEEAE}" srcOrd="0" destOrd="0" presId="urn:microsoft.com/office/officeart/2005/8/layout/list1"/>
    <dgm:cxn modelId="{46DE87A6-C81B-423A-9603-6A3BB5C3CC2E}" type="presParOf" srcId="{A910238E-C950-4347-AABE-D45E44114EE3}" destId="{36C92C45-5BAA-4BC2-AFAC-FD54B2893E8B}" srcOrd="1" destOrd="0" presId="urn:microsoft.com/office/officeart/2005/8/layout/list1"/>
    <dgm:cxn modelId="{931009BB-6F83-4532-B884-27CF1713743B}" type="presParOf" srcId="{CFE4143B-AC51-4750-B4F4-5E7EBD614608}" destId="{6AF627D0-B2C8-4F41-8816-4C39E54D7690}" srcOrd="5" destOrd="0" presId="urn:microsoft.com/office/officeart/2005/8/layout/list1"/>
    <dgm:cxn modelId="{7942DA4C-3500-4CA1-BBFA-62C1CCFA6F44}" type="presParOf" srcId="{CFE4143B-AC51-4750-B4F4-5E7EBD614608}" destId="{C3A83A69-70F1-4ABF-8C40-129F1883895F}" srcOrd="6" destOrd="0" presId="urn:microsoft.com/office/officeart/2005/8/layout/list1"/>
    <dgm:cxn modelId="{C154C9BB-7B25-46F1-91B3-D78C86A461FB}" type="presParOf" srcId="{CFE4143B-AC51-4750-B4F4-5E7EBD614608}" destId="{97801409-CE82-42BA-9128-7C7C10CE9C77}" srcOrd="7" destOrd="0" presId="urn:microsoft.com/office/officeart/2005/8/layout/list1"/>
    <dgm:cxn modelId="{D3D06162-7164-4DEB-B004-3389A1E85D7D}" type="presParOf" srcId="{CFE4143B-AC51-4750-B4F4-5E7EBD614608}" destId="{76403861-359B-496D-828C-FAF82318C9D9}" srcOrd="8" destOrd="0" presId="urn:microsoft.com/office/officeart/2005/8/layout/list1"/>
    <dgm:cxn modelId="{187C50CA-1663-4DE0-8FA4-3D2DB9EB4351}" type="presParOf" srcId="{76403861-359B-496D-828C-FAF82318C9D9}" destId="{6008C438-266A-46B7-88B1-5293583264C9}" srcOrd="0" destOrd="0" presId="urn:microsoft.com/office/officeart/2005/8/layout/list1"/>
    <dgm:cxn modelId="{3649AD88-41BF-4032-965A-F5E3B2D504A2}" type="presParOf" srcId="{76403861-359B-496D-828C-FAF82318C9D9}" destId="{79E84D1E-5AF0-43FC-8579-64F6F7C6A860}" srcOrd="1" destOrd="0" presId="urn:microsoft.com/office/officeart/2005/8/layout/list1"/>
    <dgm:cxn modelId="{D65D932B-59D0-44EC-9C11-CBF69FFAC37B}" type="presParOf" srcId="{CFE4143B-AC51-4750-B4F4-5E7EBD614608}" destId="{7B01AA94-9010-45AE-9B68-DFFDD0CA58B0}" srcOrd="9" destOrd="0" presId="urn:microsoft.com/office/officeart/2005/8/layout/list1"/>
    <dgm:cxn modelId="{91679755-B963-4A14-B36D-EDCDDF33AD0A}" type="presParOf" srcId="{CFE4143B-AC51-4750-B4F4-5E7EBD614608}" destId="{D7F578A9-3F19-46EA-A48F-BA62DF7C25AD}" srcOrd="10" destOrd="0" presId="urn:microsoft.com/office/officeart/2005/8/layout/list1"/>
    <dgm:cxn modelId="{C689D8FE-2351-4C41-B14A-9B51651C016D}" type="presParOf" srcId="{CFE4143B-AC51-4750-B4F4-5E7EBD614608}" destId="{8A5F7F64-F5B8-41BC-8E78-484B991A2B3C}" srcOrd="11" destOrd="0" presId="urn:microsoft.com/office/officeart/2005/8/layout/list1"/>
    <dgm:cxn modelId="{6368B6AA-2897-4F48-A647-1BE1E28C274A}" type="presParOf" srcId="{CFE4143B-AC51-4750-B4F4-5E7EBD614608}" destId="{A0506DA8-D0A9-40B7-8971-DECF8CD9F52F}" srcOrd="12" destOrd="0" presId="urn:microsoft.com/office/officeart/2005/8/layout/list1"/>
    <dgm:cxn modelId="{33952269-CC14-481B-8232-0405048DF84E}" type="presParOf" srcId="{A0506DA8-D0A9-40B7-8971-DECF8CD9F52F}" destId="{69BC09D8-87DA-41D2-ADFF-1BDD99C83004}" srcOrd="0" destOrd="0" presId="urn:microsoft.com/office/officeart/2005/8/layout/list1"/>
    <dgm:cxn modelId="{49A5536F-965D-4268-B233-FE86216DCD85}" type="presParOf" srcId="{A0506DA8-D0A9-40B7-8971-DECF8CD9F52F}" destId="{A13261CC-7228-4423-8936-4C7A4F5EADF7}" srcOrd="1" destOrd="0" presId="urn:microsoft.com/office/officeart/2005/8/layout/list1"/>
    <dgm:cxn modelId="{E0768D73-A63F-4021-9A7A-04339995204D}" type="presParOf" srcId="{CFE4143B-AC51-4750-B4F4-5E7EBD614608}" destId="{6DD8CEF8-9697-43FA-BF86-CC14EA4F3DFE}" srcOrd="13" destOrd="0" presId="urn:microsoft.com/office/officeart/2005/8/layout/list1"/>
    <dgm:cxn modelId="{A342A71A-D911-4B69-8851-8E3942B044BD}" type="presParOf" srcId="{CFE4143B-AC51-4750-B4F4-5E7EBD614608}" destId="{85DB0EA1-65BF-468A-9437-153339DDFF72}" srcOrd="14" destOrd="0" presId="urn:microsoft.com/office/officeart/2005/8/layout/list1"/>
    <dgm:cxn modelId="{A0D040AC-8C45-44C3-B597-A1C041B177D0}" type="presParOf" srcId="{CFE4143B-AC51-4750-B4F4-5E7EBD614608}" destId="{8C26BF2E-2279-4144-889A-E6CCBCBCDAAE}" srcOrd="15" destOrd="0" presId="urn:microsoft.com/office/officeart/2005/8/layout/list1"/>
    <dgm:cxn modelId="{83C03BC3-5D45-4FE5-B107-924E2330BD1F}" type="presParOf" srcId="{CFE4143B-AC51-4750-B4F4-5E7EBD614608}" destId="{CFC5DFF2-DA66-48B4-BEB8-0B0F3B0C7413}" srcOrd="16" destOrd="0" presId="urn:microsoft.com/office/officeart/2005/8/layout/list1"/>
    <dgm:cxn modelId="{2AFE2D86-7F66-4109-8B71-469A47D6E28B}" type="presParOf" srcId="{CFC5DFF2-DA66-48B4-BEB8-0B0F3B0C7413}" destId="{3D7BE0F9-1902-4C36-8536-E278D9F613CB}" srcOrd="0" destOrd="0" presId="urn:microsoft.com/office/officeart/2005/8/layout/list1"/>
    <dgm:cxn modelId="{C03C1EC6-67AB-4D35-8330-E68DF5BBB3B4}" type="presParOf" srcId="{CFC5DFF2-DA66-48B4-BEB8-0B0F3B0C7413}" destId="{AE43099B-C230-4574-B06B-9654C7DD5E74}" srcOrd="1" destOrd="0" presId="urn:microsoft.com/office/officeart/2005/8/layout/list1"/>
    <dgm:cxn modelId="{A5268372-93E6-4E99-BC9B-800371ED309A}" type="presParOf" srcId="{CFE4143B-AC51-4750-B4F4-5E7EBD614608}" destId="{6D13C02C-A7B5-4647-97F0-0E43E5E99A26}" srcOrd="17" destOrd="0" presId="urn:microsoft.com/office/officeart/2005/8/layout/list1"/>
    <dgm:cxn modelId="{8791BE75-2BFF-4484-837A-AEF4328CC199}" type="presParOf" srcId="{CFE4143B-AC51-4750-B4F4-5E7EBD614608}" destId="{30C9F8F4-0FC3-4253-B0F8-FC60FE7A4AC5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A372D0-7906-44BF-847D-837AE1DB5866}" type="doc">
      <dgm:prSet loTypeId="urn:microsoft.com/office/officeart/2005/8/layout/pyramid4" loCatId="relationship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256E6F3C-7328-4A33-B212-5251153CB010}">
      <dgm:prSet phldrT="[Text]" custT="1"/>
      <dgm:spPr/>
      <dgm:t>
        <a:bodyPr/>
        <a:lstStyle/>
        <a:p>
          <a:r>
            <a:rPr lang="en-US" sz="1500" b="1" dirty="0">
              <a:solidFill>
                <a:schemeClr val="tx2"/>
              </a:solidFill>
            </a:rPr>
            <a:t>Include business owner</a:t>
          </a:r>
        </a:p>
      </dgm:t>
    </dgm:pt>
    <dgm:pt modelId="{09AE6EA5-2CA5-4FA8-BE8F-C63B8E3EBFAF}" type="parTrans" cxnId="{69A5C1B8-78E3-4AC9-9492-8EE638BEE0BA}">
      <dgm:prSet/>
      <dgm:spPr/>
      <dgm:t>
        <a:bodyPr/>
        <a:lstStyle/>
        <a:p>
          <a:endParaRPr lang="en-US"/>
        </a:p>
      </dgm:t>
    </dgm:pt>
    <dgm:pt modelId="{E4E418E6-4522-4FF1-87B4-B7D194093F91}" type="sibTrans" cxnId="{69A5C1B8-78E3-4AC9-9492-8EE638BEE0BA}">
      <dgm:prSet/>
      <dgm:spPr/>
      <dgm:t>
        <a:bodyPr/>
        <a:lstStyle/>
        <a:p>
          <a:endParaRPr lang="en-US"/>
        </a:p>
      </dgm:t>
    </dgm:pt>
    <dgm:pt modelId="{88AB4027-D922-4111-9BDC-CE3175639681}">
      <dgm:prSet phldrT="[Text]" custT="1"/>
      <dgm:spPr/>
      <dgm:t>
        <a:bodyPr/>
        <a:lstStyle/>
        <a:p>
          <a:r>
            <a:rPr lang="en-US" sz="1500" b="1" dirty="0">
              <a:solidFill>
                <a:schemeClr val="tx2"/>
              </a:solidFill>
            </a:rPr>
            <a:t>Prioritize communication and have meeting agendas</a:t>
          </a:r>
        </a:p>
      </dgm:t>
    </dgm:pt>
    <dgm:pt modelId="{8F6BD29B-CFF5-40EC-8E02-D72AF5748335}" type="parTrans" cxnId="{FFC5B2D5-1F73-4F16-ACB0-2A64E20F5B9F}">
      <dgm:prSet/>
      <dgm:spPr/>
      <dgm:t>
        <a:bodyPr/>
        <a:lstStyle/>
        <a:p>
          <a:endParaRPr lang="en-US"/>
        </a:p>
      </dgm:t>
    </dgm:pt>
    <dgm:pt modelId="{3B8C9FF0-44E8-4C60-9EB8-AAD71363AE29}" type="sibTrans" cxnId="{FFC5B2D5-1F73-4F16-ACB0-2A64E20F5B9F}">
      <dgm:prSet/>
      <dgm:spPr/>
      <dgm:t>
        <a:bodyPr/>
        <a:lstStyle/>
        <a:p>
          <a:endParaRPr lang="en-US"/>
        </a:p>
      </dgm:t>
    </dgm:pt>
    <dgm:pt modelId="{9364F96D-C351-4993-8BD3-F7133BE8F64A}">
      <dgm:prSet phldrT="[Text]" custT="1"/>
      <dgm:spPr/>
      <dgm:t>
        <a:bodyPr/>
        <a:lstStyle/>
        <a:p>
          <a:r>
            <a:rPr lang="en-US" sz="1500" b="1" dirty="0">
              <a:solidFill>
                <a:schemeClr val="tx2"/>
              </a:solidFill>
            </a:rPr>
            <a:t>Understand your stakeholders</a:t>
          </a:r>
        </a:p>
      </dgm:t>
    </dgm:pt>
    <dgm:pt modelId="{8A2C889F-B6B6-40C8-9E40-97F3DBDB3E29}" type="parTrans" cxnId="{BB93C2AF-896C-410E-AD11-B973A82A3D6B}">
      <dgm:prSet/>
      <dgm:spPr/>
      <dgm:t>
        <a:bodyPr/>
        <a:lstStyle/>
        <a:p>
          <a:endParaRPr lang="en-US"/>
        </a:p>
      </dgm:t>
    </dgm:pt>
    <dgm:pt modelId="{1EA0E74F-A956-45FC-BB13-BF663F8EF56A}" type="sibTrans" cxnId="{BB93C2AF-896C-410E-AD11-B973A82A3D6B}">
      <dgm:prSet/>
      <dgm:spPr/>
      <dgm:t>
        <a:bodyPr/>
        <a:lstStyle/>
        <a:p>
          <a:endParaRPr lang="en-US"/>
        </a:p>
      </dgm:t>
    </dgm:pt>
    <dgm:pt modelId="{57B6DD75-0BF5-4ECE-8944-A8B622B1D8B4}">
      <dgm:prSet phldrT="[Text]" custT="1"/>
      <dgm:spPr/>
      <dgm:t>
        <a:bodyPr/>
        <a:lstStyle/>
        <a:p>
          <a:r>
            <a:rPr lang="en-US" sz="1500" b="1" dirty="0">
              <a:solidFill>
                <a:schemeClr val="tx2"/>
              </a:solidFill>
            </a:rPr>
            <a:t>Include a feedback button</a:t>
          </a:r>
        </a:p>
      </dgm:t>
    </dgm:pt>
    <dgm:pt modelId="{39B84CCB-AA26-4887-BEBE-C1E1C8DDA82D}" type="parTrans" cxnId="{E6AC46A7-EFBA-42CE-9138-7CCF9D409DD1}">
      <dgm:prSet/>
      <dgm:spPr/>
      <dgm:t>
        <a:bodyPr/>
        <a:lstStyle/>
        <a:p>
          <a:endParaRPr lang="en-US"/>
        </a:p>
      </dgm:t>
    </dgm:pt>
    <dgm:pt modelId="{4EA93A8A-CD43-49EE-8BC5-CD54EC3D8974}" type="sibTrans" cxnId="{E6AC46A7-EFBA-42CE-9138-7CCF9D409DD1}">
      <dgm:prSet/>
      <dgm:spPr/>
      <dgm:t>
        <a:bodyPr/>
        <a:lstStyle/>
        <a:p>
          <a:endParaRPr lang="en-US"/>
        </a:p>
      </dgm:t>
    </dgm:pt>
    <dgm:pt modelId="{5F779952-78C2-402F-B844-F40EB75AEB10}" type="pres">
      <dgm:prSet presAssocID="{43A372D0-7906-44BF-847D-837AE1DB5866}" presName="compositeShape" presStyleCnt="0">
        <dgm:presLayoutVars>
          <dgm:chMax val="9"/>
          <dgm:dir/>
          <dgm:resizeHandles val="exact"/>
        </dgm:presLayoutVars>
      </dgm:prSet>
      <dgm:spPr/>
    </dgm:pt>
    <dgm:pt modelId="{EC006CA8-A730-4A45-8852-3F62FB9CFD5A}" type="pres">
      <dgm:prSet presAssocID="{43A372D0-7906-44BF-847D-837AE1DB5866}" presName="triangle1" presStyleLbl="node1" presStyleIdx="0" presStyleCnt="4" custScaleX="101330" custScaleY="102754">
        <dgm:presLayoutVars>
          <dgm:bulletEnabled val="1"/>
        </dgm:presLayoutVars>
      </dgm:prSet>
      <dgm:spPr/>
    </dgm:pt>
    <dgm:pt modelId="{5B2C0F31-016E-4A33-BAE5-8F2CF3CC28B2}" type="pres">
      <dgm:prSet presAssocID="{43A372D0-7906-44BF-847D-837AE1DB5866}" presName="triangle2" presStyleLbl="node1" presStyleIdx="1" presStyleCnt="4" custScaleX="121027" custLinFactNeighborX="-292">
        <dgm:presLayoutVars>
          <dgm:bulletEnabled val="1"/>
        </dgm:presLayoutVars>
      </dgm:prSet>
      <dgm:spPr/>
    </dgm:pt>
    <dgm:pt modelId="{290FF4B0-4CD5-4F3A-B78B-2493F5CD436B}" type="pres">
      <dgm:prSet presAssocID="{43A372D0-7906-44BF-847D-837AE1DB5866}" presName="triangle3" presStyleLbl="node1" presStyleIdx="2" presStyleCnt="4" custScaleX="102461">
        <dgm:presLayoutVars>
          <dgm:bulletEnabled val="1"/>
        </dgm:presLayoutVars>
      </dgm:prSet>
      <dgm:spPr/>
    </dgm:pt>
    <dgm:pt modelId="{EF361BBC-C6D6-47DA-A3F6-B64A3C94DF2D}" type="pres">
      <dgm:prSet presAssocID="{43A372D0-7906-44BF-847D-837AE1DB5866}" presName="triangle4" presStyleLbl="node1" presStyleIdx="3" presStyleCnt="4">
        <dgm:presLayoutVars>
          <dgm:bulletEnabled val="1"/>
        </dgm:presLayoutVars>
      </dgm:prSet>
      <dgm:spPr/>
    </dgm:pt>
  </dgm:ptLst>
  <dgm:cxnLst>
    <dgm:cxn modelId="{972E610B-2946-47F7-936D-661E4F2CADC9}" type="presOf" srcId="{9364F96D-C351-4993-8BD3-F7133BE8F64A}" destId="{290FF4B0-4CD5-4F3A-B78B-2493F5CD436B}" srcOrd="0" destOrd="0" presId="urn:microsoft.com/office/officeart/2005/8/layout/pyramid4"/>
    <dgm:cxn modelId="{C5CA3463-70FA-45B2-BB06-9A9CA98AD3DA}" type="presOf" srcId="{57B6DD75-0BF5-4ECE-8944-A8B622B1D8B4}" destId="{EF361BBC-C6D6-47DA-A3F6-B64A3C94DF2D}" srcOrd="0" destOrd="0" presId="urn:microsoft.com/office/officeart/2005/8/layout/pyramid4"/>
    <dgm:cxn modelId="{E7BB3E74-4D4C-4584-B643-1CAD41E2AB63}" type="presOf" srcId="{43A372D0-7906-44BF-847D-837AE1DB5866}" destId="{5F779952-78C2-402F-B844-F40EB75AEB10}" srcOrd="0" destOrd="0" presId="urn:microsoft.com/office/officeart/2005/8/layout/pyramid4"/>
    <dgm:cxn modelId="{4892559E-5356-4EFE-ACA7-D1AF3C3D2AFB}" type="presOf" srcId="{88AB4027-D922-4111-9BDC-CE3175639681}" destId="{5B2C0F31-016E-4A33-BAE5-8F2CF3CC28B2}" srcOrd="0" destOrd="0" presId="urn:microsoft.com/office/officeart/2005/8/layout/pyramid4"/>
    <dgm:cxn modelId="{E6AC46A7-EFBA-42CE-9138-7CCF9D409DD1}" srcId="{43A372D0-7906-44BF-847D-837AE1DB5866}" destId="{57B6DD75-0BF5-4ECE-8944-A8B622B1D8B4}" srcOrd="3" destOrd="0" parTransId="{39B84CCB-AA26-4887-BEBE-C1E1C8DDA82D}" sibTransId="{4EA93A8A-CD43-49EE-8BC5-CD54EC3D8974}"/>
    <dgm:cxn modelId="{BB93C2AF-896C-410E-AD11-B973A82A3D6B}" srcId="{43A372D0-7906-44BF-847D-837AE1DB5866}" destId="{9364F96D-C351-4993-8BD3-F7133BE8F64A}" srcOrd="2" destOrd="0" parTransId="{8A2C889F-B6B6-40C8-9E40-97F3DBDB3E29}" sibTransId="{1EA0E74F-A956-45FC-BB13-BF663F8EF56A}"/>
    <dgm:cxn modelId="{69A5C1B8-78E3-4AC9-9492-8EE638BEE0BA}" srcId="{43A372D0-7906-44BF-847D-837AE1DB5866}" destId="{256E6F3C-7328-4A33-B212-5251153CB010}" srcOrd="0" destOrd="0" parTransId="{09AE6EA5-2CA5-4FA8-BE8F-C63B8E3EBFAF}" sibTransId="{E4E418E6-4522-4FF1-87B4-B7D194093F91}"/>
    <dgm:cxn modelId="{FBF37BC7-523C-411B-B7CA-6FD937AFB82B}" type="presOf" srcId="{256E6F3C-7328-4A33-B212-5251153CB010}" destId="{EC006CA8-A730-4A45-8852-3F62FB9CFD5A}" srcOrd="0" destOrd="0" presId="urn:microsoft.com/office/officeart/2005/8/layout/pyramid4"/>
    <dgm:cxn modelId="{FFC5B2D5-1F73-4F16-ACB0-2A64E20F5B9F}" srcId="{43A372D0-7906-44BF-847D-837AE1DB5866}" destId="{88AB4027-D922-4111-9BDC-CE3175639681}" srcOrd="1" destOrd="0" parTransId="{8F6BD29B-CFF5-40EC-8E02-D72AF5748335}" sibTransId="{3B8C9FF0-44E8-4C60-9EB8-AAD71363AE29}"/>
    <dgm:cxn modelId="{69C69DAF-353D-4D91-9854-5A294404CE3B}" type="presParOf" srcId="{5F779952-78C2-402F-B844-F40EB75AEB10}" destId="{EC006CA8-A730-4A45-8852-3F62FB9CFD5A}" srcOrd="0" destOrd="0" presId="urn:microsoft.com/office/officeart/2005/8/layout/pyramid4"/>
    <dgm:cxn modelId="{F39CE60E-02FA-4CC0-8AFA-C6D543FF72FB}" type="presParOf" srcId="{5F779952-78C2-402F-B844-F40EB75AEB10}" destId="{5B2C0F31-016E-4A33-BAE5-8F2CF3CC28B2}" srcOrd="1" destOrd="0" presId="urn:microsoft.com/office/officeart/2005/8/layout/pyramid4"/>
    <dgm:cxn modelId="{17B531AE-8DC5-4ACC-B4F5-6F5BEF235E9F}" type="presParOf" srcId="{5F779952-78C2-402F-B844-F40EB75AEB10}" destId="{290FF4B0-4CD5-4F3A-B78B-2493F5CD436B}" srcOrd="2" destOrd="0" presId="urn:microsoft.com/office/officeart/2005/8/layout/pyramid4"/>
    <dgm:cxn modelId="{B165E481-0686-47BE-AADE-9D4C7ADBD1EE}" type="presParOf" srcId="{5F779952-78C2-402F-B844-F40EB75AEB10}" destId="{EF361BBC-C6D6-47DA-A3F6-B64A3C94DF2D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4F04F86-5549-4789-B69A-1BC76CEA9623}" type="doc">
      <dgm:prSet loTypeId="urn:microsoft.com/office/officeart/2005/8/layout/arrow5" loCatId="relationship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01E3614F-BD3E-4EC5-9944-E3065A985D14}">
      <dgm:prSet phldrT="[Text]"/>
      <dgm:spPr/>
      <dgm:t>
        <a:bodyPr/>
        <a:lstStyle/>
        <a:p>
          <a:r>
            <a:rPr lang="en-US" b="1" dirty="0">
              <a:solidFill>
                <a:schemeClr val="tx2"/>
              </a:solidFill>
            </a:rPr>
            <a:t>Section 508 and Web Content Accessibility Guidelines experts </a:t>
          </a:r>
        </a:p>
      </dgm:t>
    </dgm:pt>
    <dgm:pt modelId="{3899416F-B0DE-4AC4-B199-8338B3BAB01F}" type="parTrans" cxnId="{1823B618-CEE5-437D-8E82-FDA3A3B0D513}">
      <dgm:prSet/>
      <dgm:spPr/>
      <dgm:t>
        <a:bodyPr/>
        <a:lstStyle/>
        <a:p>
          <a:endParaRPr lang="en-US"/>
        </a:p>
      </dgm:t>
    </dgm:pt>
    <dgm:pt modelId="{6D169BE6-1056-4937-9166-7E80175E251B}" type="sibTrans" cxnId="{1823B618-CEE5-437D-8E82-FDA3A3B0D513}">
      <dgm:prSet/>
      <dgm:spPr/>
      <dgm:t>
        <a:bodyPr/>
        <a:lstStyle/>
        <a:p>
          <a:endParaRPr lang="en-US"/>
        </a:p>
      </dgm:t>
    </dgm:pt>
    <dgm:pt modelId="{A5FA12AE-0EB9-4273-B2DC-F7266EE87CAC}">
      <dgm:prSet phldrT="[Text]"/>
      <dgm:spPr/>
      <dgm:t>
        <a:bodyPr/>
        <a:lstStyle/>
        <a:p>
          <a:r>
            <a:rPr lang="en-US" b="1" dirty="0">
              <a:solidFill>
                <a:schemeClr val="tx2"/>
              </a:solidFill>
            </a:rPr>
            <a:t>Development team and web analytics experts </a:t>
          </a:r>
        </a:p>
      </dgm:t>
    </dgm:pt>
    <dgm:pt modelId="{1B35B80F-E21E-4FAC-AAD0-516C8370895E}" type="parTrans" cxnId="{AA726CB6-98C0-4396-B803-F65D7E1DDFF4}">
      <dgm:prSet/>
      <dgm:spPr/>
      <dgm:t>
        <a:bodyPr/>
        <a:lstStyle/>
        <a:p>
          <a:endParaRPr lang="en-US"/>
        </a:p>
      </dgm:t>
    </dgm:pt>
    <dgm:pt modelId="{64E464D0-F946-42C3-8712-FA08F9ECAEEA}" type="sibTrans" cxnId="{AA726CB6-98C0-4396-B803-F65D7E1DDFF4}">
      <dgm:prSet/>
      <dgm:spPr/>
      <dgm:t>
        <a:bodyPr/>
        <a:lstStyle/>
        <a:p>
          <a:endParaRPr lang="en-US"/>
        </a:p>
      </dgm:t>
    </dgm:pt>
    <dgm:pt modelId="{7BD6E7BC-F3AF-463A-8EE8-4E922A3235BC}" type="pres">
      <dgm:prSet presAssocID="{34F04F86-5549-4789-B69A-1BC76CEA9623}" presName="diagram" presStyleCnt="0">
        <dgm:presLayoutVars>
          <dgm:dir/>
          <dgm:resizeHandles val="exact"/>
        </dgm:presLayoutVars>
      </dgm:prSet>
      <dgm:spPr/>
    </dgm:pt>
    <dgm:pt modelId="{F862C768-9219-456A-A538-B274C90FF714}" type="pres">
      <dgm:prSet presAssocID="{01E3614F-BD3E-4EC5-9944-E3065A985D14}" presName="arrow" presStyleLbl="node1" presStyleIdx="0" presStyleCnt="2">
        <dgm:presLayoutVars>
          <dgm:bulletEnabled val="1"/>
        </dgm:presLayoutVars>
      </dgm:prSet>
      <dgm:spPr/>
    </dgm:pt>
    <dgm:pt modelId="{84E213EB-AC34-4851-8AB6-92F7FA201C0C}" type="pres">
      <dgm:prSet presAssocID="{A5FA12AE-0EB9-4273-B2DC-F7266EE87CAC}" presName="arrow" presStyleLbl="node1" presStyleIdx="1" presStyleCnt="2">
        <dgm:presLayoutVars>
          <dgm:bulletEnabled val="1"/>
        </dgm:presLayoutVars>
      </dgm:prSet>
      <dgm:spPr/>
    </dgm:pt>
  </dgm:ptLst>
  <dgm:cxnLst>
    <dgm:cxn modelId="{E8075110-3FD7-4D73-AF7A-FDA1674E861C}" type="presOf" srcId="{01E3614F-BD3E-4EC5-9944-E3065A985D14}" destId="{F862C768-9219-456A-A538-B274C90FF714}" srcOrd="0" destOrd="0" presId="urn:microsoft.com/office/officeart/2005/8/layout/arrow5"/>
    <dgm:cxn modelId="{1823B618-CEE5-437D-8E82-FDA3A3B0D513}" srcId="{34F04F86-5549-4789-B69A-1BC76CEA9623}" destId="{01E3614F-BD3E-4EC5-9944-E3065A985D14}" srcOrd="0" destOrd="0" parTransId="{3899416F-B0DE-4AC4-B199-8338B3BAB01F}" sibTransId="{6D169BE6-1056-4937-9166-7E80175E251B}"/>
    <dgm:cxn modelId="{7565842F-4E47-4B63-9615-2D96795FDE19}" type="presOf" srcId="{34F04F86-5549-4789-B69A-1BC76CEA9623}" destId="{7BD6E7BC-F3AF-463A-8EE8-4E922A3235BC}" srcOrd="0" destOrd="0" presId="urn:microsoft.com/office/officeart/2005/8/layout/arrow5"/>
    <dgm:cxn modelId="{2995CB95-9268-40C3-A606-5560C06803D7}" type="presOf" srcId="{A5FA12AE-0EB9-4273-B2DC-F7266EE87CAC}" destId="{84E213EB-AC34-4851-8AB6-92F7FA201C0C}" srcOrd="0" destOrd="0" presId="urn:microsoft.com/office/officeart/2005/8/layout/arrow5"/>
    <dgm:cxn modelId="{AA726CB6-98C0-4396-B803-F65D7E1DDFF4}" srcId="{34F04F86-5549-4789-B69A-1BC76CEA9623}" destId="{A5FA12AE-0EB9-4273-B2DC-F7266EE87CAC}" srcOrd="1" destOrd="0" parTransId="{1B35B80F-E21E-4FAC-AAD0-516C8370895E}" sibTransId="{64E464D0-F946-42C3-8712-FA08F9ECAEEA}"/>
    <dgm:cxn modelId="{8CAB3B1D-2C39-49B1-B216-9C6644E52900}" type="presParOf" srcId="{7BD6E7BC-F3AF-463A-8EE8-4E922A3235BC}" destId="{F862C768-9219-456A-A538-B274C90FF714}" srcOrd="0" destOrd="0" presId="urn:microsoft.com/office/officeart/2005/8/layout/arrow5"/>
    <dgm:cxn modelId="{174190CE-3077-41C2-BECD-6B1CBA1C2D6F}" type="presParOf" srcId="{7BD6E7BC-F3AF-463A-8EE8-4E922A3235BC}" destId="{84E213EB-AC34-4851-8AB6-92F7FA201C0C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27FCBE-2CAF-4495-8C49-2F37A20BF341}">
      <dsp:nvSpPr>
        <dsp:cNvPr id="0" name=""/>
        <dsp:cNvSpPr/>
      </dsp:nvSpPr>
      <dsp:spPr>
        <a:xfrm>
          <a:off x="2495077" y="0"/>
          <a:ext cx="1312932" cy="131304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34897D8-E7FC-B24A-8549-A3D73A1F0596}">
      <dsp:nvSpPr>
        <dsp:cNvPr id="0" name=""/>
        <dsp:cNvSpPr/>
      </dsp:nvSpPr>
      <dsp:spPr>
        <a:xfrm>
          <a:off x="2554935" y="475433"/>
          <a:ext cx="1192725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Elaboration</a:t>
          </a:r>
        </a:p>
      </dsp:txBody>
      <dsp:txXfrm>
        <a:off x="2554935" y="475433"/>
        <a:ext cx="1192725" cy="366204"/>
      </dsp:txXfrm>
    </dsp:sp>
    <dsp:sp modelId="{3F6F9D3C-8A06-465D-A568-4B75481558BA}">
      <dsp:nvSpPr>
        <dsp:cNvPr id="0" name=""/>
        <dsp:cNvSpPr/>
      </dsp:nvSpPr>
      <dsp:spPr>
        <a:xfrm>
          <a:off x="2130333" y="754254"/>
          <a:ext cx="1312932" cy="131304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3407400-CDE8-DD4C-AD35-E1E49062B413}">
      <dsp:nvSpPr>
        <dsp:cNvPr id="0" name=""/>
        <dsp:cNvSpPr/>
      </dsp:nvSpPr>
      <dsp:spPr>
        <a:xfrm>
          <a:off x="2418730" y="1231413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User Test</a:t>
          </a:r>
        </a:p>
      </dsp:txBody>
      <dsp:txXfrm>
        <a:off x="2418730" y="1231413"/>
        <a:ext cx="732690" cy="366204"/>
      </dsp:txXfrm>
    </dsp:sp>
    <dsp:sp modelId="{5B2EE1D1-E5BC-4E55-A921-32EDA0909C2B}">
      <dsp:nvSpPr>
        <dsp:cNvPr id="0" name=""/>
        <dsp:cNvSpPr/>
      </dsp:nvSpPr>
      <dsp:spPr>
        <a:xfrm>
          <a:off x="2495077" y="1511959"/>
          <a:ext cx="1312932" cy="1313047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81478B-9B78-1248-898A-524CC8765E3B}">
      <dsp:nvSpPr>
        <dsp:cNvPr id="0" name=""/>
        <dsp:cNvSpPr/>
      </dsp:nvSpPr>
      <dsp:spPr>
        <a:xfrm>
          <a:off x="2784952" y="1987392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Refine</a:t>
          </a:r>
        </a:p>
      </dsp:txBody>
      <dsp:txXfrm>
        <a:off x="2784952" y="1987392"/>
        <a:ext cx="732690" cy="366204"/>
      </dsp:txXfrm>
    </dsp:sp>
    <dsp:sp modelId="{C896E454-15C1-4336-B9D7-0594EBE23647}">
      <dsp:nvSpPr>
        <dsp:cNvPr id="0" name=""/>
        <dsp:cNvSpPr/>
      </dsp:nvSpPr>
      <dsp:spPr>
        <a:xfrm>
          <a:off x="2130333" y="2267938"/>
          <a:ext cx="1312932" cy="131304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0FFC673-BC7E-0548-B2B2-86A1B4378410}">
      <dsp:nvSpPr>
        <dsp:cNvPr id="0" name=""/>
        <dsp:cNvSpPr/>
      </dsp:nvSpPr>
      <dsp:spPr>
        <a:xfrm>
          <a:off x="2418730" y="2743372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User Test</a:t>
          </a:r>
        </a:p>
      </dsp:txBody>
      <dsp:txXfrm>
        <a:off x="2418730" y="2743372"/>
        <a:ext cx="732690" cy="366204"/>
      </dsp:txXfrm>
    </dsp:sp>
    <dsp:sp modelId="{AB1DEAA6-9CE0-484E-8DC7-4B75D95318E5}">
      <dsp:nvSpPr>
        <dsp:cNvPr id="0" name=""/>
        <dsp:cNvSpPr/>
      </dsp:nvSpPr>
      <dsp:spPr>
        <a:xfrm>
          <a:off x="2495077" y="3022768"/>
          <a:ext cx="1312932" cy="1313047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C64E825-EC6A-A84C-B6A3-3AB71362B9D8}">
      <dsp:nvSpPr>
        <dsp:cNvPr id="0" name=""/>
        <dsp:cNvSpPr/>
      </dsp:nvSpPr>
      <dsp:spPr>
        <a:xfrm>
          <a:off x="2784952" y="3498201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Refine</a:t>
          </a:r>
        </a:p>
      </dsp:txBody>
      <dsp:txXfrm>
        <a:off x="2784952" y="3498201"/>
        <a:ext cx="732690" cy="366204"/>
      </dsp:txXfrm>
    </dsp:sp>
    <dsp:sp modelId="{6FAD3585-9049-6D41-A9A9-2A2300BE4F88}">
      <dsp:nvSpPr>
        <dsp:cNvPr id="0" name=""/>
        <dsp:cNvSpPr/>
      </dsp:nvSpPr>
      <dsp:spPr>
        <a:xfrm>
          <a:off x="2130333" y="3778748"/>
          <a:ext cx="1312932" cy="131304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56B395-1930-C94F-8DD1-7B33B75B6F40}">
      <dsp:nvSpPr>
        <dsp:cNvPr id="0" name=""/>
        <dsp:cNvSpPr/>
      </dsp:nvSpPr>
      <dsp:spPr>
        <a:xfrm>
          <a:off x="2418730" y="4254181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User Test</a:t>
          </a:r>
        </a:p>
      </dsp:txBody>
      <dsp:txXfrm>
        <a:off x="2418730" y="4254181"/>
        <a:ext cx="732690" cy="366204"/>
      </dsp:txXfrm>
    </dsp:sp>
    <dsp:sp modelId="{609545AC-7632-A24B-80CE-1D08A889115D}">
      <dsp:nvSpPr>
        <dsp:cNvPr id="0" name=""/>
        <dsp:cNvSpPr/>
      </dsp:nvSpPr>
      <dsp:spPr>
        <a:xfrm>
          <a:off x="2588419" y="4620386"/>
          <a:ext cx="1127974" cy="1128507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166C4FE-D996-1145-A790-041745821F7A}">
      <dsp:nvSpPr>
        <dsp:cNvPr id="0" name=""/>
        <dsp:cNvSpPr/>
      </dsp:nvSpPr>
      <dsp:spPr>
        <a:xfrm>
          <a:off x="2784952" y="5010161"/>
          <a:ext cx="732690" cy="36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2"/>
              </a:solidFill>
            </a:rPr>
            <a:t>Build</a:t>
          </a:r>
        </a:p>
      </dsp:txBody>
      <dsp:txXfrm>
        <a:off x="2784952" y="5010161"/>
        <a:ext cx="732690" cy="3662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7ABEAA-4EC6-384C-9933-569923B2C81F}">
      <dsp:nvSpPr>
        <dsp:cNvPr id="0" name=""/>
        <dsp:cNvSpPr/>
      </dsp:nvSpPr>
      <dsp:spPr>
        <a:xfrm>
          <a:off x="2413576" y="0"/>
          <a:ext cx="1079386" cy="719143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2"/>
              </a:solidFill>
            </a:rPr>
            <a:t>Satisfaction</a:t>
          </a:r>
        </a:p>
      </dsp:txBody>
      <dsp:txXfrm>
        <a:off x="2413576" y="0"/>
        <a:ext cx="1079386" cy="719143"/>
      </dsp:txXfrm>
    </dsp:sp>
    <dsp:sp modelId="{4020CBAC-B1C3-574D-8FC5-9F57E90B98CD}">
      <dsp:nvSpPr>
        <dsp:cNvPr id="0" name=""/>
        <dsp:cNvSpPr/>
      </dsp:nvSpPr>
      <dsp:spPr>
        <a:xfrm>
          <a:off x="1938336" y="719143"/>
          <a:ext cx="2029865" cy="657087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2"/>
              </a:solidFill>
            </a:rPr>
            <a:t>Error Prevention</a:t>
          </a:r>
        </a:p>
      </dsp:txBody>
      <dsp:txXfrm>
        <a:off x="2293563" y="719143"/>
        <a:ext cx="1319412" cy="657087"/>
      </dsp:txXfrm>
    </dsp:sp>
    <dsp:sp modelId="{4AD91C3A-ADEE-4A43-B045-B1C0E6049321}">
      <dsp:nvSpPr>
        <dsp:cNvPr id="0" name=""/>
        <dsp:cNvSpPr/>
      </dsp:nvSpPr>
      <dsp:spPr>
        <a:xfrm>
          <a:off x="1453752" y="1376231"/>
          <a:ext cx="2999033" cy="657087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2"/>
              </a:solidFill>
            </a:rPr>
            <a:t>Memorability</a:t>
          </a:r>
        </a:p>
      </dsp:txBody>
      <dsp:txXfrm>
        <a:off x="1978583" y="1376231"/>
        <a:ext cx="1949371" cy="657087"/>
      </dsp:txXfrm>
    </dsp:sp>
    <dsp:sp modelId="{A6B7A61E-557B-4440-9FC5-8D8B3635CA6A}">
      <dsp:nvSpPr>
        <dsp:cNvPr id="0" name=""/>
        <dsp:cNvSpPr/>
      </dsp:nvSpPr>
      <dsp:spPr>
        <a:xfrm>
          <a:off x="969168" y="2033319"/>
          <a:ext cx="3968202" cy="657087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2"/>
              </a:solidFill>
            </a:rPr>
            <a:t>Efficiency</a:t>
          </a:r>
        </a:p>
      </dsp:txBody>
      <dsp:txXfrm>
        <a:off x="1663603" y="2033319"/>
        <a:ext cx="2579331" cy="657087"/>
      </dsp:txXfrm>
    </dsp:sp>
    <dsp:sp modelId="{DA179298-856C-A944-A7FC-B4ED7A84D6DC}">
      <dsp:nvSpPr>
        <dsp:cNvPr id="0" name=""/>
        <dsp:cNvSpPr/>
      </dsp:nvSpPr>
      <dsp:spPr>
        <a:xfrm>
          <a:off x="484584" y="2690407"/>
          <a:ext cx="4937370" cy="657087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2"/>
              </a:solidFill>
            </a:rPr>
            <a:t>Ease of Learning</a:t>
          </a:r>
        </a:p>
      </dsp:txBody>
      <dsp:txXfrm>
        <a:off x="1348624" y="2690407"/>
        <a:ext cx="3209290" cy="657087"/>
      </dsp:txXfrm>
    </dsp:sp>
    <dsp:sp modelId="{1AA8ED37-9FCA-B64C-BF64-5809063BB243}">
      <dsp:nvSpPr>
        <dsp:cNvPr id="0" name=""/>
        <dsp:cNvSpPr/>
      </dsp:nvSpPr>
      <dsp:spPr>
        <a:xfrm>
          <a:off x="0" y="3347495"/>
          <a:ext cx="5906539" cy="657087"/>
        </a:xfrm>
        <a:prstGeom prst="trapezoid">
          <a:avLst>
            <a:gd name="adj" fmla="val 7374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2"/>
              </a:solidFill>
            </a:rPr>
            <a:t>Effectiveness</a:t>
          </a:r>
        </a:p>
      </dsp:txBody>
      <dsp:txXfrm>
        <a:off x="1033644" y="3347495"/>
        <a:ext cx="3839250" cy="6570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DF5722-C122-4A5E-95C2-35BA2B359F3B}">
      <dsp:nvSpPr>
        <dsp:cNvPr id="0" name=""/>
        <dsp:cNvSpPr/>
      </dsp:nvSpPr>
      <dsp:spPr>
        <a:xfrm>
          <a:off x="2379359" y="1392035"/>
          <a:ext cx="51561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561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23511" y="1435024"/>
        <a:ext cx="27310" cy="5462"/>
      </dsp:txXfrm>
    </dsp:sp>
    <dsp:sp modelId="{48BA173E-3749-4D86-8A10-A40F27B8EFC1}">
      <dsp:nvSpPr>
        <dsp:cNvPr id="0" name=""/>
        <dsp:cNvSpPr/>
      </dsp:nvSpPr>
      <dsp:spPr>
        <a:xfrm>
          <a:off x="6308" y="725300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 data with working group</a:t>
          </a:r>
        </a:p>
      </dsp:txBody>
      <dsp:txXfrm>
        <a:off x="6308" y="725300"/>
        <a:ext cx="2374850" cy="1424910"/>
      </dsp:txXfrm>
    </dsp:sp>
    <dsp:sp modelId="{A24DA53C-A1ED-45B5-BA8E-CF8951BE498C}">
      <dsp:nvSpPr>
        <dsp:cNvPr id="0" name=""/>
        <dsp:cNvSpPr/>
      </dsp:nvSpPr>
      <dsp:spPr>
        <a:xfrm>
          <a:off x="5300425" y="1392035"/>
          <a:ext cx="51561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561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44577" y="1435024"/>
        <a:ext cx="27310" cy="5462"/>
      </dsp:txXfrm>
    </dsp:sp>
    <dsp:sp modelId="{5150B967-296B-45C7-AC3B-EC6422F95778}">
      <dsp:nvSpPr>
        <dsp:cNvPr id="0" name=""/>
        <dsp:cNvSpPr/>
      </dsp:nvSpPr>
      <dsp:spPr>
        <a:xfrm>
          <a:off x="2927374" y="725300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Meet on a monthly basis</a:t>
          </a:r>
        </a:p>
      </dsp:txBody>
      <dsp:txXfrm>
        <a:off x="2927374" y="725300"/>
        <a:ext cx="2374850" cy="1424910"/>
      </dsp:txXfrm>
    </dsp:sp>
    <dsp:sp modelId="{08BECAB2-8ACC-42E0-9FF8-FB63ED44EC32}">
      <dsp:nvSpPr>
        <dsp:cNvPr id="0" name=""/>
        <dsp:cNvSpPr/>
      </dsp:nvSpPr>
      <dsp:spPr>
        <a:xfrm>
          <a:off x="1193734" y="2148410"/>
          <a:ext cx="5842131" cy="515615"/>
        </a:xfrm>
        <a:custGeom>
          <a:avLst/>
          <a:gdLst/>
          <a:ahLst/>
          <a:cxnLst/>
          <a:rect l="0" t="0" r="0" b="0"/>
          <a:pathLst>
            <a:path>
              <a:moveTo>
                <a:pt x="5842131" y="0"/>
              </a:moveTo>
              <a:lnTo>
                <a:pt x="5842131" y="274907"/>
              </a:lnTo>
              <a:lnTo>
                <a:pt x="0" y="274907"/>
              </a:lnTo>
              <a:lnTo>
                <a:pt x="0" y="515615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68109" y="2403487"/>
        <a:ext cx="293380" cy="5462"/>
      </dsp:txXfrm>
    </dsp:sp>
    <dsp:sp modelId="{908B25A7-92EA-4E00-BC13-929753D9135C}">
      <dsp:nvSpPr>
        <dsp:cNvPr id="0" name=""/>
        <dsp:cNvSpPr/>
      </dsp:nvSpPr>
      <dsp:spPr>
        <a:xfrm>
          <a:off x="5848440" y="725300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Add proposed updates to backlog</a:t>
          </a:r>
        </a:p>
      </dsp:txBody>
      <dsp:txXfrm>
        <a:off x="5848440" y="725300"/>
        <a:ext cx="2374850" cy="1424910"/>
      </dsp:txXfrm>
    </dsp:sp>
    <dsp:sp modelId="{2A261725-744B-48F2-8A04-1042A757670E}">
      <dsp:nvSpPr>
        <dsp:cNvPr id="0" name=""/>
        <dsp:cNvSpPr/>
      </dsp:nvSpPr>
      <dsp:spPr>
        <a:xfrm>
          <a:off x="2379359" y="3363161"/>
          <a:ext cx="51561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561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23511" y="3406150"/>
        <a:ext cx="27310" cy="5462"/>
      </dsp:txXfrm>
    </dsp:sp>
    <dsp:sp modelId="{589A3C66-E48A-456C-B634-6B1697C64C25}">
      <dsp:nvSpPr>
        <dsp:cNvPr id="0" name=""/>
        <dsp:cNvSpPr/>
      </dsp:nvSpPr>
      <dsp:spPr>
        <a:xfrm>
          <a:off x="6308" y="2696426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Share information with management</a:t>
          </a:r>
        </a:p>
      </dsp:txBody>
      <dsp:txXfrm>
        <a:off x="6308" y="2696426"/>
        <a:ext cx="2374850" cy="1424910"/>
      </dsp:txXfrm>
    </dsp:sp>
    <dsp:sp modelId="{E45C78D3-E7A4-4F6E-B654-801FD27AB9AE}">
      <dsp:nvSpPr>
        <dsp:cNvPr id="0" name=""/>
        <dsp:cNvSpPr/>
      </dsp:nvSpPr>
      <dsp:spPr>
        <a:xfrm>
          <a:off x="5300425" y="3363161"/>
          <a:ext cx="51561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561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44577" y="3406150"/>
        <a:ext cx="27310" cy="5462"/>
      </dsp:txXfrm>
    </dsp:sp>
    <dsp:sp modelId="{801B49E1-200B-4F7D-8A73-38D9CFB34D09}">
      <dsp:nvSpPr>
        <dsp:cNvPr id="0" name=""/>
        <dsp:cNvSpPr/>
      </dsp:nvSpPr>
      <dsp:spPr>
        <a:xfrm>
          <a:off x="2927374" y="2696426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Coordinate with development team</a:t>
          </a:r>
        </a:p>
      </dsp:txBody>
      <dsp:txXfrm>
        <a:off x="2927374" y="2696426"/>
        <a:ext cx="2374850" cy="1424910"/>
      </dsp:txXfrm>
    </dsp:sp>
    <dsp:sp modelId="{4EF6BADE-230C-4E93-B868-13884EC39A06}">
      <dsp:nvSpPr>
        <dsp:cNvPr id="0" name=""/>
        <dsp:cNvSpPr/>
      </dsp:nvSpPr>
      <dsp:spPr>
        <a:xfrm>
          <a:off x="5848440" y="2696426"/>
          <a:ext cx="2374850" cy="142491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Deploy changes</a:t>
          </a:r>
        </a:p>
      </dsp:txBody>
      <dsp:txXfrm>
        <a:off x="5848440" y="2696426"/>
        <a:ext cx="2374850" cy="14249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DD6CBC-5CF9-4273-A51D-69408CE11EF3}">
      <dsp:nvSpPr>
        <dsp:cNvPr id="0" name=""/>
        <dsp:cNvSpPr/>
      </dsp:nvSpPr>
      <dsp:spPr>
        <a:xfrm>
          <a:off x="0" y="408578"/>
          <a:ext cx="8229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9B10F5F-E6F9-4039-ACBB-F96637B998E5}">
      <dsp:nvSpPr>
        <dsp:cNvPr id="0" name=""/>
        <dsp:cNvSpPr/>
      </dsp:nvSpPr>
      <dsp:spPr>
        <a:xfrm>
          <a:off x="411480" y="98618"/>
          <a:ext cx="576072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/>
            <a:t>Sessions to click out to a Free File provider</a:t>
          </a:r>
        </a:p>
      </dsp:txBody>
      <dsp:txXfrm>
        <a:off x="441742" y="128880"/>
        <a:ext cx="5700196" cy="559396"/>
      </dsp:txXfrm>
    </dsp:sp>
    <dsp:sp modelId="{C3A83A69-70F1-4ABF-8C40-129F1883895F}">
      <dsp:nvSpPr>
        <dsp:cNvPr id="0" name=""/>
        <dsp:cNvSpPr/>
      </dsp:nvSpPr>
      <dsp:spPr>
        <a:xfrm>
          <a:off x="0" y="1361138"/>
          <a:ext cx="8229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C92C45-5BAA-4BC2-AFAC-FD54B2893E8B}">
      <dsp:nvSpPr>
        <dsp:cNvPr id="0" name=""/>
        <dsp:cNvSpPr/>
      </dsp:nvSpPr>
      <dsp:spPr>
        <a:xfrm>
          <a:off x="411480" y="1051178"/>
          <a:ext cx="576072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/>
            <a:t>Mobile sessions vs. Non-mobile sessions</a:t>
          </a:r>
          <a:endParaRPr lang="en-US" sz="2100" kern="1200" dirty="0"/>
        </a:p>
      </dsp:txBody>
      <dsp:txXfrm>
        <a:off x="441742" y="1081440"/>
        <a:ext cx="5700196" cy="559396"/>
      </dsp:txXfrm>
    </dsp:sp>
    <dsp:sp modelId="{D7F578A9-3F19-46EA-A48F-BA62DF7C25AD}">
      <dsp:nvSpPr>
        <dsp:cNvPr id="0" name=""/>
        <dsp:cNvSpPr/>
      </dsp:nvSpPr>
      <dsp:spPr>
        <a:xfrm>
          <a:off x="0" y="2313698"/>
          <a:ext cx="8229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E84D1E-5AF0-43FC-8579-64F6F7C6A860}">
      <dsp:nvSpPr>
        <dsp:cNvPr id="0" name=""/>
        <dsp:cNvSpPr/>
      </dsp:nvSpPr>
      <dsp:spPr>
        <a:xfrm>
          <a:off x="369439" y="1997774"/>
          <a:ext cx="576072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/>
            <a:t>Year-Over-Year Free File provider comparison</a:t>
          </a:r>
        </a:p>
      </dsp:txBody>
      <dsp:txXfrm>
        <a:off x="399701" y="2028036"/>
        <a:ext cx="5700196" cy="559396"/>
      </dsp:txXfrm>
    </dsp:sp>
    <dsp:sp modelId="{85DB0EA1-65BF-468A-9437-153339DDFF72}">
      <dsp:nvSpPr>
        <dsp:cNvPr id="0" name=""/>
        <dsp:cNvSpPr/>
      </dsp:nvSpPr>
      <dsp:spPr>
        <a:xfrm>
          <a:off x="0" y="3266258"/>
          <a:ext cx="8229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13261CC-7228-4423-8936-4C7A4F5EADF7}">
      <dsp:nvSpPr>
        <dsp:cNvPr id="0" name=""/>
        <dsp:cNvSpPr/>
      </dsp:nvSpPr>
      <dsp:spPr>
        <a:xfrm>
          <a:off x="411480" y="2956298"/>
          <a:ext cx="576072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/>
            <a:t>Survey ratings (1 to 5 stars)</a:t>
          </a:r>
        </a:p>
      </dsp:txBody>
      <dsp:txXfrm>
        <a:off x="441742" y="2986560"/>
        <a:ext cx="5700196" cy="559396"/>
      </dsp:txXfrm>
    </dsp:sp>
    <dsp:sp modelId="{30C9F8F4-0FC3-4253-B0F8-FC60FE7A4AC5}">
      <dsp:nvSpPr>
        <dsp:cNvPr id="0" name=""/>
        <dsp:cNvSpPr/>
      </dsp:nvSpPr>
      <dsp:spPr>
        <a:xfrm>
          <a:off x="0" y="4218818"/>
          <a:ext cx="8229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E43099B-C230-4574-B06B-9654C7DD5E74}">
      <dsp:nvSpPr>
        <dsp:cNvPr id="0" name=""/>
        <dsp:cNvSpPr/>
      </dsp:nvSpPr>
      <dsp:spPr>
        <a:xfrm>
          <a:off x="411480" y="3908858"/>
          <a:ext cx="576072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/>
            <a:t>User quotes</a:t>
          </a:r>
          <a:endParaRPr lang="en-US" sz="2100" kern="1200" dirty="0"/>
        </a:p>
      </dsp:txBody>
      <dsp:txXfrm>
        <a:off x="441742" y="3939120"/>
        <a:ext cx="5700196" cy="5593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06CA8-A730-4A45-8852-3F62FB9CFD5A}">
      <dsp:nvSpPr>
        <dsp:cNvPr id="0" name=""/>
        <dsp:cNvSpPr/>
      </dsp:nvSpPr>
      <dsp:spPr>
        <a:xfrm>
          <a:off x="3156198" y="-17469"/>
          <a:ext cx="2571047" cy="2607178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2"/>
              </a:solidFill>
            </a:rPr>
            <a:t>Include business owner</a:t>
          </a:r>
        </a:p>
      </dsp:txBody>
      <dsp:txXfrm>
        <a:off x="3798960" y="1286120"/>
        <a:ext cx="1285523" cy="1303589"/>
      </dsp:txXfrm>
    </dsp:sp>
    <dsp:sp modelId="{5B2C0F31-016E-4A33-BAE5-8F2CF3CC28B2}">
      <dsp:nvSpPr>
        <dsp:cNvPr id="0" name=""/>
        <dsp:cNvSpPr/>
      </dsp:nvSpPr>
      <dsp:spPr>
        <a:xfrm>
          <a:off x="1630253" y="2554770"/>
          <a:ext cx="3070819" cy="2537301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2"/>
              </a:solidFill>
            </a:rPr>
            <a:t>Prioritize communication and have meeting agendas</a:t>
          </a:r>
        </a:p>
      </dsp:txBody>
      <dsp:txXfrm>
        <a:off x="2397958" y="3823421"/>
        <a:ext cx="1535409" cy="1268650"/>
      </dsp:txXfrm>
    </dsp:sp>
    <dsp:sp modelId="{290FF4B0-4CD5-4F3A-B78B-2493F5CD436B}">
      <dsp:nvSpPr>
        <dsp:cNvPr id="0" name=""/>
        <dsp:cNvSpPr/>
      </dsp:nvSpPr>
      <dsp:spPr>
        <a:xfrm rot="10800000">
          <a:off x="3141850" y="2554770"/>
          <a:ext cx="2599743" cy="2537301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2"/>
              </a:solidFill>
            </a:rPr>
            <a:t>Understand your stakeholders</a:t>
          </a:r>
        </a:p>
      </dsp:txBody>
      <dsp:txXfrm rot="10800000">
        <a:off x="3791786" y="2554770"/>
        <a:ext cx="1299871" cy="1268650"/>
      </dsp:txXfrm>
    </dsp:sp>
    <dsp:sp modelId="{EF361BBC-C6D6-47DA-A3F6-B64A3C94DF2D}">
      <dsp:nvSpPr>
        <dsp:cNvPr id="0" name=""/>
        <dsp:cNvSpPr/>
      </dsp:nvSpPr>
      <dsp:spPr>
        <a:xfrm>
          <a:off x="4441722" y="2554770"/>
          <a:ext cx="2537301" cy="2537301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2"/>
              </a:solidFill>
            </a:rPr>
            <a:t>Include a feedback button</a:t>
          </a:r>
        </a:p>
      </dsp:txBody>
      <dsp:txXfrm>
        <a:off x="5076047" y="3823421"/>
        <a:ext cx="1268651" cy="12686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2C768-9219-456A-A538-B274C90FF714}">
      <dsp:nvSpPr>
        <dsp:cNvPr id="0" name=""/>
        <dsp:cNvSpPr/>
      </dsp:nvSpPr>
      <dsp:spPr>
        <a:xfrm rot="16200000">
          <a:off x="1322" y="558601"/>
          <a:ext cx="2946796" cy="2946796"/>
        </a:xfrm>
        <a:prstGeom prst="downArrow">
          <a:avLst>
            <a:gd name="adj1" fmla="val 50000"/>
            <a:gd name="adj2" fmla="val 3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tx2"/>
              </a:solidFill>
            </a:rPr>
            <a:t>Section 508 and Web Content Accessibility Guidelines experts </a:t>
          </a:r>
        </a:p>
      </dsp:txBody>
      <dsp:txXfrm rot="5400000">
        <a:off x="1323" y="1295299"/>
        <a:ext cx="2431107" cy="1473398"/>
      </dsp:txXfrm>
    </dsp:sp>
    <dsp:sp modelId="{84E213EB-AC34-4851-8AB6-92F7FA201C0C}">
      <dsp:nvSpPr>
        <dsp:cNvPr id="0" name=""/>
        <dsp:cNvSpPr/>
      </dsp:nvSpPr>
      <dsp:spPr>
        <a:xfrm rot="5400000">
          <a:off x="3147880" y="558601"/>
          <a:ext cx="2946796" cy="2946796"/>
        </a:xfrm>
        <a:prstGeom prst="downArrow">
          <a:avLst>
            <a:gd name="adj1" fmla="val 50000"/>
            <a:gd name="adj2" fmla="val 3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tx2"/>
              </a:solidFill>
            </a:rPr>
            <a:t>Development team and web analytics experts </a:t>
          </a:r>
        </a:p>
      </dsp:txBody>
      <dsp:txXfrm rot="-5400000">
        <a:off x="3663570" y="1295300"/>
        <a:ext cx="2431107" cy="147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F3734-841F-424C-B18C-44186F4BCBF1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1150A5-5F0E-3742-8500-A40C98495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71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tif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F9CF1-8D23-A44D-BA94-00A0F831414A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621C9-9A53-B447-BED6-8A1239BB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96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77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18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23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70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A621C9-9A53-B447-BED6-8A1239BBCD0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8509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63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272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893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75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692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A621C9-9A53-B447-BED6-8A1239BBCD0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006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911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05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66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440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814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551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870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3728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A621C9-9A53-B447-BED6-8A1239BBCD0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05677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dirty="0">
              <a:solidFill>
                <a:srgbClr val="0A316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A621C9-9A53-B447-BED6-8A1239BBCD0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80080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953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7625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82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55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367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55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82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21C9-9A53-B447-BED6-8A1239BBCD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084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Title Slide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77C6502-6EA7-C145-BDC0-BCA06BC3EE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2777" y="1830790"/>
            <a:ext cx="6998208" cy="1213573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4000" b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0ECF47D-B992-804B-BE32-1324F78E33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2776" y="3168307"/>
            <a:ext cx="6998207" cy="828475"/>
          </a:xfrm>
        </p:spPr>
        <p:txBody>
          <a:bodyPr>
            <a:noAutofit/>
          </a:bodyPr>
          <a:lstStyle>
            <a:lvl1pPr marL="0" indent="0" algn="l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None/>
              <a:defRPr sz="2600" b="0">
                <a:solidFill>
                  <a:srgbClr val="B3194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88FE72-FD98-F94E-A039-B2AC1B3C267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200" y="4321847"/>
            <a:ext cx="6418580" cy="936625"/>
          </a:xfrm>
        </p:spPr>
        <p:txBody>
          <a:bodyPr/>
          <a:lstStyle>
            <a:lvl1pPr>
              <a:defRPr sz="1800" b="0" i="1">
                <a:solidFill>
                  <a:srgbClr val="0A3161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43CE2F1-DFD5-754C-9E3F-12ACCAC23C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2776" y="1505725"/>
            <a:ext cx="2446338" cy="377507"/>
          </a:xfrm>
        </p:spPr>
        <p:txBody>
          <a:bodyPr/>
          <a:lstStyle>
            <a:lvl1pPr>
              <a:defRPr sz="1800" b="0"/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067906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9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188720"/>
            <a:ext cx="8229600" cy="457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81163"/>
            <a:ext cx="3931920" cy="73152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05075"/>
            <a:ext cx="3931920" cy="3474720"/>
          </a:xfrm>
        </p:spPr>
        <p:txBody>
          <a:bodyPr/>
          <a:lstStyle>
            <a:lvl1pPr>
              <a:defRPr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81163"/>
            <a:ext cx="3931920" cy="73152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1" y="2505075"/>
            <a:ext cx="3931920" cy="3474720"/>
          </a:xfrm>
        </p:spPr>
        <p:txBody>
          <a:bodyPr/>
          <a:lstStyle>
            <a:lvl1pPr>
              <a:defRPr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descr="A vertical divider line seperating content on the left of the slide from content on the right" title="Vertical Divider"/>
          <p:cNvCxnSpPr>
            <a:cxnSpLocks/>
          </p:cNvCxnSpPr>
          <p:nvPr userDrawn="1"/>
        </p:nvCxnSpPr>
        <p:spPr>
          <a:xfrm>
            <a:off x="4573478" y="1681163"/>
            <a:ext cx="0" cy="42976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0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97300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6" name="Table Placeholder 6" descr="Example of IRS blue banded table style" title="Table Example">
            <a:extLst>
              <a:ext uri="{FF2B5EF4-FFF2-40B4-BE49-F238E27FC236}">
                <a16:creationId xmlns:a16="http://schemas.microsoft.com/office/drawing/2014/main" id="{E9289FBF-0737-D34C-B300-4DCC89B1DCD1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85959859"/>
              </p:ext>
            </p:extLst>
          </p:nvPr>
        </p:nvGraphicFramePr>
        <p:xfrm>
          <a:off x="457200" y="1371600"/>
          <a:ext cx="8169404" cy="4394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2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9508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Text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319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5" name="Table Placeholder 6" descr="Example of IRS blue banded table style" title="Table Example">
            <a:extLst>
              <a:ext uri="{FF2B5EF4-FFF2-40B4-BE49-F238E27FC236}">
                <a16:creationId xmlns:a16="http://schemas.microsoft.com/office/drawing/2014/main" id="{4772459D-4A38-3C43-A316-CB6F5E9710E8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821935623"/>
              </p:ext>
            </p:extLst>
          </p:nvPr>
        </p:nvGraphicFramePr>
        <p:xfrm>
          <a:off x="578738" y="1290918"/>
          <a:ext cx="8169404" cy="4394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2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23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9508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Text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50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188720"/>
            <a:ext cx="3108960" cy="1554480"/>
          </a:xfrm>
          <a:prstGeom prst="rect">
            <a:avLst/>
          </a:prstGeom>
        </p:spPr>
        <p:txBody>
          <a:bodyPr anchor="b"/>
          <a:lstStyle>
            <a:lvl1pPr>
              <a:defRPr sz="280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0" y="1188720"/>
            <a:ext cx="4846320" cy="484632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20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926080"/>
            <a:ext cx="3108960" cy="3108960"/>
          </a:xfrm>
        </p:spPr>
        <p:txBody>
          <a:bodyPr/>
          <a:lstStyle>
            <a:lvl1pPr marL="0" indent="0">
              <a:buNone/>
              <a:defRPr sz="2000" b="0">
                <a:solidFill>
                  <a:srgbClr val="0A316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3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188720"/>
            <a:ext cx="3108960" cy="155448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rgbClr val="B31942"/>
                </a:solidFill>
              </a:defRPr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40480" y="1188720"/>
            <a:ext cx="4846320" cy="4846320"/>
          </a:xfrm>
          <a:ln w="6350">
            <a:noFill/>
          </a:ln>
          <a:effectLst>
            <a:outerShdw blurRad="127000" dist="127000" dir="2700000" algn="tl" rotWithShape="0">
              <a:prstClr val="black">
                <a:alpha val="30000"/>
              </a:prstClr>
            </a:outerShdw>
          </a:effectLst>
        </p:spPr>
        <p:txBody>
          <a:bodyPr anchor="t"/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108960" cy="3108960"/>
          </a:xfrm>
        </p:spPr>
        <p:txBody>
          <a:bodyPr/>
          <a:lstStyle>
            <a:lvl1pPr marL="0" indent="0">
              <a:buNone/>
              <a:defRPr sz="2000" b="0">
                <a:solidFill>
                  <a:srgbClr val="0A316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4D8E201-5475-CA4D-A245-DFE23D3F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 Title Slide no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2777" y="1803896"/>
            <a:ext cx="6998208" cy="1213573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4000" b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FD644-06DC-3D45-9CE4-FABCE29445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2776" y="3141413"/>
            <a:ext cx="6998207" cy="828475"/>
          </a:xfrm>
        </p:spPr>
        <p:txBody>
          <a:bodyPr>
            <a:noAutofit/>
          </a:bodyPr>
          <a:lstStyle>
            <a:lvl1pPr marL="0" indent="0" algn="l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None/>
              <a:defRPr sz="2600" b="0">
                <a:solidFill>
                  <a:srgbClr val="B3194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0B3BCA8-A564-A04C-8A7D-F05B20B5D9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2776" y="484524"/>
            <a:ext cx="4821238" cy="685800"/>
          </a:xfrm>
        </p:spPr>
        <p:txBody>
          <a:bodyPr anchor="ctr">
            <a:normAutofit/>
          </a:bodyPr>
          <a:lstStyle>
            <a:lvl1pPr>
              <a:defRPr sz="1700" b="1" i="0" baseline="0">
                <a:solidFill>
                  <a:srgbClr val="0A316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IRS Business Unit Name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C9CB3C0-A269-B449-B2B6-55A49E7F11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2776" y="1478831"/>
            <a:ext cx="2446338" cy="377507"/>
          </a:xfrm>
        </p:spPr>
        <p:txBody>
          <a:bodyPr/>
          <a:lstStyle>
            <a:lvl1pPr>
              <a:defRPr sz="1800" b="0"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200" y="4294953"/>
            <a:ext cx="6418580" cy="936625"/>
          </a:xfrm>
        </p:spPr>
        <p:txBody>
          <a:bodyPr/>
          <a:lstStyle>
            <a:lvl1pPr>
              <a:defRPr sz="1800" b="0" i="1">
                <a:solidFill>
                  <a:srgbClr val="0A3161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E50F6-9B08-4CAF-8D25-547E523097D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95006" y="6453588"/>
            <a:ext cx="6053745" cy="365125"/>
          </a:xfrm>
        </p:spPr>
        <p:txBody>
          <a:bodyPr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Template </a:t>
            </a:r>
            <a:r>
              <a:rPr lang="en-US" dirty="0" err="1"/>
              <a:t>xxxxxx</a:t>
            </a:r>
            <a:r>
              <a:rPr lang="en-US" dirty="0"/>
              <a:t> (x-</a:t>
            </a:r>
            <a:r>
              <a:rPr lang="en-US" dirty="0" err="1"/>
              <a:t>xxxx</a:t>
            </a:r>
            <a:r>
              <a:rPr lang="en-US" dirty="0"/>
              <a:t>) Catalog Number </a:t>
            </a:r>
            <a:r>
              <a:rPr lang="en-US" dirty="0" err="1"/>
              <a:t>xxxxxxx</a:t>
            </a:r>
            <a:r>
              <a:rPr lang="en-US" dirty="0"/>
              <a:t> Department of the Treasury  Internal Revenue Service  publish.no.irs.gov</a:t>
            </a:r>
          </a:p>
        </p:txBody>
      </p:sp>
    </p:spTree>
    <p:extLst>
      <p:ext uri="{BB962C8B-B14F-4D97-AF65-F5344CB8AC3E}">
        <p14:creationId xmlns:p14="http://schemas.microsoft.com/office/powerpoint/2010/main" val="3178529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Alt Title Slide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9356" y="2115231"/>
            <a:ext cx="7293403" cy="2260314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 b="1" cap="none" baseline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29357" y="1183341"/>
            <a:ext cx="4940621" cy="870243"/>
          </a:xfrm>
        </p:spPr>
        <p:txBody>
          <a:bodyPr anchor="b"/>
          <a:lstStyle>
            <a:lvl1pPr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defRPr sz="1500" b="0" i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5D1B5E-A920-9A48-8A20-C28B0F9829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91003" y="4437192"/>
            <a:ext cx="3687172" cy="377507"/>
          </a:xfrm>
        </p:spPr>
        <p:txBody>
          <a:bodyPr/>
          <a:lstStyle>
            <a:lvl1pPr>
              <a:defRPr sz="1800" b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73FBAD-E736-4BDC-9FE5-A1EE11C88611}"/>
              </a:ext>
            </a:extLst>
          </p:cNvPr>
          <p:cNvCxnSpPr>
            <a:cxnSpLocks/>
          </p:cNvCxnSpPr>
          <p:nvPr userDrawn="1"/>
        </p:nvCxnSpPr>
        <p:spPr>
          <a:xfrm>
            <a:off x="1092344" y="801485"/>
            <a:ext cx="763041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C4BE1-694B-485A-9426-1AD896AD0F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0760" y="570846"/>
            <a:ext cx="5593941" cy="168989"/>
          </a:xfrm>
        </p:spPr>
        <p:txBody>
          <a:bodyPr/>
          <a:lstStyle>
            <a:lvl1pPr>
              <a:defRPr sz="900">
                <a:solidFill>
                  <a:srgbClr val="0A316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59904E-347E-4F14-AF6D-3D97820E6C3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00125" y="863600"/>
            <a:ext cx="5594350" cy="192088"/>
          </a:xfrm>
        </p:spPr>
        <p:txBody>
          <a:bodyPr/>
          <a:lstStyle>
            <a:lvl1pPr>
              <a:defRPr sz="130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FE242F70-9E8F-491A-9ED2-AC99F022F74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95006" y="6453588"/>
            <a:ext cx="6053745" cy="365125"/>
          </a:xfrm>
        </p:spPr>
        <p:txBody>
          <a:bodyPr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Template </a:t>
            </a:r>
            <a:r>
              <a:rPr lang="en-US" dirty="0" err="1"/>
              <a:t>xxxxxx</a:t>
            </a:r>
            <a:r>
              <a:rPr lang="en-US" dirty="0"/>
              <a:t> (x-</a:t>
            </a:r>
            <a:r>
              <a:rPr lang="en-US" dirty="0" err="1"/>
              <a:t>xxxx</a:t>
            </a:r>
            <a:r>
              <a:rPr lang="en-US" dirty="0"/>
              <a:t>) Catalog Number </a:t>
            </a:r>
            <a:r>
              <a:rPr lang="en-US" dirty="0" err="1"/>
              <a:t>xxxxxxx</a:t>
            </a:r>
            <a:r>
              <a:rPr lang="en-US" dirty="0"/>
              <a:t> Department of the Treasury  Internal Revenue Service  publish.no.irs.gov</a:t>
            </a:r>
          </a:p>
        </p:txBody>
      </p:sp>
    </p:spTree>
    <p:extLst>
      <p:ext uri="{BB962C8B-B14F-4D97-AF65-F5344CB8AC3E}">
        <p14:creationId xmlns:p14="http://schemas.microsoft.com/office/powerpoint/2010/main" val="16907657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4 Alt Title Slide no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9356" y="2133161"/>
            <a:ext cx="7293403" cy="2260314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 b="1" cap="none" baseline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29357" y="1228165"/>
            <a:ext cx="4940621" cy="843349"/>
          </a:xfrm>
        </p:spPr>
        <p:txBody>
          <a:bodyPr anchor="b"/>
          <a:lstStyle>
            <a:lvl1pPr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defRPr sz="1500" b="0" i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5D1B5E-A920-9A48-8A20-C28B0F9829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91003" y="4462246"/>
            <a:ext cx="3687172" cy="377507"/>
          </a:xfrm>
        </p:spPr>
        <p:txBody>
          <a:bodyPr/>
          <a:lstStyle>
            <a:lvl1pPr>
              <a:defRPr sz="1800" b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FFAD8265-CDBD-304D-A45F-4264530D547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2703" y="473594"/>
            <a:ext cx="4821238" cy="685800"/>
          </a:xfrm>
        </p:spPr>
        <p:txBody>
          <a:bodyPr anchor="ctr">
            <a:normAutofit/>
          </a:bodyPr>
          <a:lstStyle>
            <a:lvl1pPr>
              <a:defRPr sz="1700" b="1" i="0" baseline="0">
                <a:solidFill>
                  <a:srgbClr val="0A316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IRS Business Unit Name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F74644D4-8CD7-4A96-B046-F8DB87F3967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95006" y="6453588"/>
            <a:ext cx="6053745" cy="365125"/>
          </a:xfrm>
        </p:spPr>
        <p:txBody>
          <a:bodyPr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Template </a:t>
            </a:r>
            <a:r>
              <a:rPr lang="en-US" dirty="0" err="1"/>
              <a:t>xxxxxx</a:t>
            </a:r>
            <a:r>
              <a:rPr lang="en-US" dirty="0"/>
              <a:t> (x-</a:t>
            </a:r>
            <a:r>
              <a:rPr lang="en-US" dirty="0" err="1"/>
              <a:t>xxxx</a:t>
            </a:r>
            <a:r>
              <a:rPr lang="en-US" dirty="0"/>
              <a:t>) Catalog Number </a:t>
            </a:r>
            <a:r>
              <a:rPr lang="en-US" dirty="0" err="1"/>
              <a:t>xxxxxxx</a:t>
            </a:r>
            <a:r>
              <a:rPr lang="en-US" dirty="0"/>
              <a:t> Department of the Treasury  Internal Revenue Service  publish.no.irs.gov</a:t>
            </a:r>
          </a:p>
        </p:txBody>
      </p:sp>
    </p:spTree>
    <p:extLst>
      <p:ext uri="{BB962C8B-B14F-4D97-AF65-F5344CB8AC3E}">
        <p14:creationId xmlns:p14="http://schemas.microsoft.com/office/powerpoint/2010/main" val="2884008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E84DF67-464D-42DA-81BA-E845A069A6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20767" y="1254940"/>
            <a:ext cx="2957559" cy="22187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C717DAA1-0E05-405F-8344-B1FF4D19D700}"/>
              </a:ext>
            </a:extLst>
          </p:cNvPr>
          <p:cNvSpPr txBox="1">
            <a:spLocks/>
          </p:cNvSpPr>
          <p:nvPr userDrawn="1"/>
        </p:nvSpPr>
        <p:spPr>
          <a:xfrm>
            <a:off x="6980704" y="1298340"/>
            <a:ext cx="728501" cy="180975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Wayfinder</a:t>
            </a:r>
          </a:p>
        </p:txBody>
      </p:sp>
      <p:cxnSp>
        <p:nvCxnSpPr>
          <p:cNvPr id="13" name="Straight Arrow Connector 12" descr="Image of a left pointing arrow to indicate where the wayfinder is on the slide" title="Left pointing arrow">
            <a:extLst>
              <a:ext uri="{FF2B5EF4-FFF2-40B4-BE49-F238E27FC236}">
                <a16:creationId xmlns:a16="http://schemas.microsoft.com/office/drawing/2014/main" id="{0BE5C859-4184-425D-A192-A7860DE3786F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6797" y="1388828"/>
            <a:ext cx="358629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 descr="Red box overlaid on title slide image to show where the IRS wayfinder is located" title="Red Box">
            <a:extLst>
              <a:ext uri="{FF2B5EF4-FFF2-40B4-BE49-F238E27FC236}">
                <a16:creationId xmlns:a16="http://schemas.microsoft.com/office/drawing/2014/main" id="{1CEF95A1-2270-4B8B-BBF2-2212ED3CF8D0}"/>
              </a:ext>
            </a:extLst>
          </p:cNvPr>
          <p:cNvSpPr/>
          <p:nvPr userDrawn="1"/>
        </p:nvSpPr>
        <p:spPr>
          <a:xfrm>
            <a:off x="5922365" y="1254940"/>
            <a:ext cx="630762" cy="26777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/>
          </a:p>
        </p:txBody>
      </p:sp>
      <p:pic>
        <p:nvPicPr>
          <p:cNvPr id="15" name="Picture 14" descr="An example of the IRS wayfinder with the IRS logo and both the Buiness Unit and Office Name displayed." title="Sample Image of IRS Wayfinder with Business Unit and Office Name">
            <a:extLst>
              <a:ext uri="{FF2B5EF4-FFF2-40B4-BE49-F238E27FC236}">
                <a16:creationId xmlns:a16="http://schemas.microsoft.com/office/drawing/2014/main" id="{912BBF84-C470-4F24-A1D9-B281BB7E6760}"/>
              </a:ext>
            </a:extLst>
          </p:cNvPr>
          <p:cNvPicPr/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83946" y="4328663"/>
            <a:ext cx="1780654" cy="5225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 descr="An example of the IRS wayfinder with only the IRS logo and Office Name displayed." title="Sample Image of IRS Wayfinder with Office Name">
            <a:extLst>
              <a:ext uri="{FF2B5EF4-FFF2-40B4-BE49-F238E27FC236}">
                <a16:creationId xmlns:a16="http://schemas.microsoft.com/office/drawing/2014/main" id="{AD8AE0FE-ED46-49F1-9A7E-C464F8210B65}"/>
              </a:ext>
            </a:extLst>
          </p:cNvPr>
          <p:cNvPicPr/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945426" y="4369530"/>
            <a:ext cx="1474787" cy="4664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CCFB73-8AD4-4874-9FF3-DFF8915D2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188720"/>
            <a:ext cx="3833813" cy="4654868"/>
          </a:xfrm>
        </p:spPr>
        <p:txBody>
          <a:bodyPr/>
          <a:lstStyle>
            <a:lvl1pPr>
              <a:defRPr sz="12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6815CEE-B1CB-489D-92D4-E5A92BD179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221415" y="1188720"/>
            <a:ext cx="989012" cy="147955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 descr="A horizontal divider line seperating content on the top of the slide from content on the bottom" title="Horizontal Divider">
            <a:extLst>
              <a:ext uri="{FF2B5EF4-FFF2-40B4-BE49-F238E27FC236}">
                <a16:creationId xmlns:a16="http://schemas.microsoft.com/office/drawing/2014/main" id="{85348FD1-3C6D-41D3-8182-658380298CE1}"/>
              </a:ext>
            </a:extLst>
          </p:cNvPr>
          <p:cNvCxnSpPr/>
          <p:nvPr userDrawn="1"/>
        </p:nvCxnSpPr>
        <p:spPr>
          <a:xfrm flipH="1">
            <a:off x="5179003" y="3830989"/>
            <a:ext cx="2438399" cy="0"/>
          </a:xfrm>
          <a:prstGeom prst="line">
            <a:avLst/>
          </a:prstGeom>
          <a:ln w="12700"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9BD95B5-A5FE-4C84-8953-43074FDF2E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84738" y="3989388"/>
            <a:ext cx="3802062" cy="323850"/>
          </a:xfrm>
        </p:spPr>
        <p:txBody>
          <a:bodyPr/>
          <a:lstStyle>
            <a:lvl1pPr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B9282A1-A00D-451F-B682-C10DE0AC97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220788" y="2809875"/>
            <a:ext cx="989013" cy="1020763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28DC023-2B6C-4E3F-9396-E4035174EA3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21250" y="4937125"/>
            <a:ext cx="3765550" cy="1139825"/>
          </a:xfrm>
        </p:spPr>
        <p:txBody>
          <a:bodyPr/>
          <a:lstStyle>
            <a:lvl1pPr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878070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97300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FB672E-F537-46A8-BE9F-449752BBD26E}"/>
              </a:ext>
            </a:extLst>
          </p:cNvPr>
          <p:cNvGrpSpPr/>
          <p:nvPr userDrawn="1"/>
        </p:nvGrpSpPr>
        <p:grpSpPr>
          <a:xfrm>
            <a:off x="5250358" y="1677332"/>
            <a:ext cx="3171750" cy="620734"/>
            <a:chOff x="5052054" y="1371241"/>
            <a:chExt cx="3810645" cy="81733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2AE9C74-F427-4CF0-811F-8359712DA5EE}"/>
                </a:ext>
              </a:extLst>
            </p:cNvPr>
            <p:cNvGrpSpPr/>
            <p:nvPr/>
          </p:nvGrpSpPr>
          <p:grpSpPr>
            <a:xfrm>
              <a:off x="5052054" y="1371241"/>
              <a:ext cx="3810645" cy="441029"/>
              <a:chOff x="5073826" y="1142635"/>
              <a:chExt cx="3871861" cy="441029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987BDF4-68A3-47DA-884C-D1A37F5A0EF1}"/>
                  </a:ext>
                </a:extLst>
              </p:cNvPr>
              <p:cNvSpPr/>
              <p:nvPr/>
            </p:nvSpPr>
            <p:spPr>
              <a:xfrm>
                <a:off x="5073826" y="1142635"/>
                <a:ext cx="3694938" cy="441029"/>
              </a:xfrm>
              <a:prstGeom prst="rect">
                <a:avLst/>
              </a:prstGeom>
              <a:solidFill>
                <a:srgbClr val="ECECEB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2E4E56-3634-42C6-84FD-478322BFEDDE}"/>
                  </a:ext>
                </a:extLst>
              </p:cNvPr>
              <p:cNvSpPr txBox="1"/>
              <p:nvPr/>
            </p:nvSpPr>
            <p:spPr>
              <a:xfrm>
                <a:off x="5158341" y="1189883"/>
                <a:ext cx="3787346" cy="3647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Theme Colors</a:t>
                </a:r>
                <a:endParaRPr lang="en-US" sz="1200" b="1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0B0C2CF-D39A-4412-AD80-DF2E73BD5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2054" y="1729640"/>
              <a:ext cx="3634746" cy="458933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975FA74-C027-4D6B-87AA-3AACECC9EC2A}"/>
              </a:ext>
            </a:extLst>
          </p:cNvPr>
          <p:cNvGrpSpPr/>
          <p:nvPr userDrawn="1"/>
        </p:nvGrpSpPr>
        <p:grpSpPr>
          <a:xfrm>
            <a:off x="5250355" y="2413314"/>
            <a:ext cx="3199125" cy="1748856"/>
            <a:chOff x="5052053" y="2949715"/>
            <a:chExt cx="3843536" cy="230275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3EC999-E394-4B6C-8929-D96B5D13900B}"/>
                </a:ext>
              </a:extLst>
            </p:cNvPr>
            <p:cNvSpPr/>
            <p:nvPr/>
          </p:nvSpPr>
          <p:spPr>
            <a:xfrm>
              <a:off x="5052058" y="2949715"/>
              <a:ext cx="3694938" cy="707885"/>
            </a:xfrm>
            <a:prstGeom prst="rect">
              <a:avLst/>
            </a:prstGeom>
            <a:solidFill>
              <a:srgbClr val="ECECE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06210A-7B93-4A6B-85CE-DF39A33150C1}"/>
                </a:ext>
              </a:extLst>
            </p:cNvPr>
            <p:cNvSpPr txBox="1"/>
            <p:nvPr/>
          </p:nvSpPr>
          <p:spPr>
            <a:xfrm>
              <a:off x="5108243" y="2975246"/>
              <a:ext cx="3787346" cy="607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Theme Gradients</a:t>
              </a:r>
              <a:b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(Only use as accents)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D23B498-1419-4276-B652-DCA51F2CF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52053" y="3575301"/>
              <a:ext cx="3689761" cy="1677165"/>
            </a:xfrm>
            <a:prstGeom prst="rect">
              <a:avLst/>
            </a:prstGeom>
          </p:spPr>
        </p:pic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EF6D8A-1D50-4459-B06A-FE633E737D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1677333"/>
            <a:ext cx="3840163" cy="2484837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E02B71A-EE22-4B71-A39A-8E15EE7634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985388" y="1697394"/>
            <a:ext cx="806450" cy="1196975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64853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Title Slide no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2777" y="1803896"/>
            <a:ext cx="6998208" cy="1213573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4000" b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FD644-06DC-3D45-9CE4-FABCE29445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2776" y="3141413"/>
            <a:ext cx="6998207" cy="828475"/>
          </a:xfrm>
        </p:spPr>
        <p:txBody>
          <a:bodyPr>
            <a:noAutofit/>
          </a:bodyPr>
          <a:lstStyle>
            <a:lvl1pPr marL="0" indent="0" algn="l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None/>
              <a:defRPr sz="2600" b="0">
                <a:solidFill>
                  <a:srgbClr val="B3194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br>
              <a:rPr lang="en-US" dirty="0"/>
            </a:br>
            <a:r>
              <a:rPr lang="en-US" dirty="0"/>
              <a:t>Up to Two Lines of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200" y="4294953"/>
            <a:ext cx="6418580" cy="936625"/>
          </a:xfrm>
        </p:spPr>
        <p:txBody>
          <a:bodyPr/>
          <a:lstStyle>
            <a:lvl1pPr>
              <a:defRPr sz="1800" b="0" i="1">
                <a:solidFill>
                  <a:srgbClr val="0A3161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C9CB3C0-A269-B449-B2B6-55A49E7F11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2776" y="1478831"/>
            <a:ext cx="2446338" cy="377507"/>
          </a:xfrm>
        </p:spPr>
        <p:txBody>
          <a:bodyPr/>
          <a:lstStyle>
            <a:lvl1pPr>
              <a:defRPr sz="1800" b="0"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0B3BCA8-A564-A04C-8A7D-F05B20B5D9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2776" y="484524"/>
            <a:ext cx="4821238" cy="685800"/>
          </a:xfrm>
        </p:spPr>
        <p:txBody>
          <a:bodyPr anchor="ctr">
            <a:normAutofit/>
          </a:bodyPr>
          <a:lstStyle>
            <a:lvl1pPr>
              <a:defRPr sz="1700" b="1" i="0" baseline="0">
                <a:solidFill>
                  <a:srgbClr val="0A316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IRS Business Unit Name</a:t>
            </a:r>
          </a:p>
        </p:txBody>
      </p:sp>
    </p:spTree>
    <p:extLst>
      <p:ext uri="{BB962C8B-B14F-4D97-AF65-F5344CB8AC3E}">
        <p14:creationId xmlns:p14="http://schemas.microsoft.com/office/powerpoint/2010/main" val="14208938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5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90769"/>
            <a:ext cx="5486400" cy="685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88720"/>
            <a:ext cx="8229600" cy="4846320"/>
          </a:xfrm>
        </p:spPr>
        <p:txBody>
          <a:bodyPr>
            <a:noAutofit/>
          </a:bodyPr>
          <a:lstStyle>
            <a:lvl4pPr>
              <a:defRPr>
                <a:solidFill>
                  <a:schemeClr val="accent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2" descr="Image of list level button used to navigate between font styles in PPT." title="Image of list level buttons">
            <a:extLst>
              <a:ext uri="{FF2B5EF4-FFF2-40B4-BE49-F238E27FC236}">
                <a16:creationId xmlns:a16="http://schemas.microsoft.com/office/drawing/2014/main" id="{5099A289-15E0-408F-9F89-A2C2079BCC3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61536" y="1581114"/>
            <a:ext cx="576825" cy="272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4F503E4-B178-2543-9E7A-6410A16C65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270012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2050"/>
            <a:ext cx="3931920" cy="4081549"/>
          </a:xfrm>
        </p:spPr>
        <p:txBody>
          <a:bodyPr/>
          <a:lstStyle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FD2239-BDA9-4108-B130-FF5BB96810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94217" y="2283472"/>
            <a:ext cx="3791452" cy="1290464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1336" y="2496442"/>
            <a:ext cx="3931920" cy="864524"/>
          </a:xfrm>
        </p:spPr>
        <p:txBody>
          <a:bodyPr/>
          <a:lstStyle>
            <a:lvl1pPr algn="ctr">
              <a:defRPr sz="2400">
                <a:solidFill>
                  <a:srgbClr val="0A3161"/>
                </a:solidFill>
              </a:defRPr>
            </a:lvl1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9156340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CCFB73-8AD4-4874-9FF3-DFF8915D2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188720"/>
            <a:ext cx="3833813" cy="4654868"/>
          </a:xfrm>
        </p:spPr>
        <p:txBody>
          <a:bodyPr/>
          <a:lstStyle>
            <a:lvl1pPr>
              <a:defRPr sz="12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6815CEE-B1CB-489D-92D4-E5A92BD179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221415" y="1188720"/>
            <a:ext cx="989012" cy="147955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 descr="A horizontal divider line seperating content on the top of the slide from content on the bottom" title="Horizontal Divider">
            <a:extLst>
              <a:ext uri="{FF2B5EF4-FFF2-40B4-BE49-F238E27FC236}">
                <a16:creationId xmlns:a16="http://schemas.microsoft.com/office/drawing/2014/main" id="{85348FD1-3C6D-41D3-8182-658380298CE1}"/>
              </a:ext>
            </a:extLst>
          </p:cNvPr>
          <p:cNvCxnSpPr/>
          <p:nvPr userDrawn="1"/>
        </p:nvCxnSpPr>
        <p:spPr>
          <a:xfrm flipH="1">
            <a:off x="5179003" y="3830989"/>
            <a:ext cx="2438399" cy="0"/>
          </a:xfrm>
          <a:prstGeom prst="line">
            <a:avLst/>
          </a:prstGeom>
          <a:ln w="12700"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9BD95B5-A5FE-4C84-8953-43074FDF2E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77841" y="4743554"/>
            <a:ext cx="2227810" cy="323850"/>
          </a:xfrm>
        </p:spPr>
        <p:txBody>
          <a:bodyPr/>
          <a:lstStyle>
            <a:lvl1pPr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Picture 2" descr="When inserting Information Protection Policy Classification, a visual reference is included to show where you click &quot;footer&quot;." title="Header/footer visual reference">
            <a:extLst>
              <a:ext uri="{FF2B5EF4-FFF2-40B4-BE49-F238E27FC236}">
                <a16:creationId xmlns:a16="http://schemas.microsoft.com/office/drawing/2014/main" id="{9DE2D038-CA3B-4C07-9866-28F04A922B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3657" y="1830684"/>
            <a:ext cx="3276600" cy="279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 descr="Vertical Arrow pointing to where the footer information needs to be updated in a dialog box" title="Vertical Arrow">
            <a:extLst>
              <a:ext uri="{FF2B5EF4-FFF2-40B4-BE49-F238E27FC236}">
                <a16:creationId xmlns:a16="http://schemas.microsoft.com/office/drawing/2014/main" id="{13A43BFF-D64C-406C-A978-5D633B907F5B}"/>
              </a:ext>
            </a:extLst>
          </p:cNvPr>
          <p:cNvCxnSpPr/>
          <p:nvPr userDrawn="1"/>
        </p:nvCxnSpPr>
        <p:spPr>
          <a:xfrm flipV="1">
            <a:off x="6477797" y="4057196"/>
            <a:ext cx="0" cy="69035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 descr="Red rectangle indicating where the footer information is in a dialog box" title="Red Rectangle">
            <a:extLst>
              <a:ext uri="{FF2B5EF4-FFF2-40B4-BE49-F238E27FC236}">
                <a16:creationId xmlns:a16="http://schemas.microsoft.com/office/drawing/2014/main" id="{A2BC33F4-FBE4-42B4-A7C9-798D1451CDA8}"/>
              </a:ext>
            </a:extLst>
          </p:cNvPr>
          <p:cNvSpPr/>
          <p:nvPr userDrawn="1"/>
        </p:nvSpPr>
        <p:spPr>
          <a:xfrm>
            <a:off x="5504660" y="3885743"/>
            <a:ext cx="1868488" cy="17145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/>
          </a:p>
        </p:txBody>
      </p:sp>
      <p:sp>
        <p:nvSpPr>
          <p:cNvPr id="26" name="Rectangle 25" descr="Red rectangle indicating where the footer information is in a dialog box" title="Red Rectangle">
            <a:extLst>
              <a:ext uri="{FF2B5EF4-FFF2-40B4-BE49-F238E27FC236}">
                <a16:creationId xmlns:a16="http://schemas.microsoft.com/office/drawing/2014/main" id="{20A544E6-13D9-409A-B990-1172CB2E26D0}"/>
              </a:ext>
            </a:extLst>
          </p:cNvPr>
          <p:cNvSpPr/>
          <p:nvPr userDrawn="1"/>
        </p:nvSpPr>
        <p:spPr>
          <a:xfrm>
            <a:off x="5638799" y="3428543"/>
            <a:ext cx="1676401" cy="17145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4658481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00147"/>
            <a:ext cx="5486400" cy="685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0031-99D6-47FE-8E3C-6A948DBA50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55688" y="1371600"/>
            <a:ext cx="914400" cy="115570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C1A172A-9B59-EB43-AADD-6A1D82F8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7832660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6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00147"/>
            <a:ext cx="5486400" cy="685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0031-99D6-47FE-8E3C-6A948DBA50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55688" y="1371600"/>
            <a:ext cx="914400" cy="115570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C1A172A-9B59-EB43-AADD-6A1D82F8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1374932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CCFB73-8AD4-4874-9FF3-DFF8915D2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188720"/>
            <a:ext cx="3833813" cy="4654868"/>
          </a:xfrm>
        </p:spPr>
        <p:txBody>
          <a:bodyPr/>
          <a:lstStyle>
            <a:lvl1pPr>
              <a:defRPr sz="12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6815CEE-B1CB-489D-92D4-E5A92BD179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221415" y="1188720"/>
            <a:ext cx="989012" cy="147955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graphicFrame>
        <p:nvGraphicFramePr>
          <p:cNvPr id="15" name="Table Placeholder 6" descr="Example of IRS blue banded table style" title="Table Example">
            <a:extLst>
              <a:ext uri="{FF2B5EF4-FFF2-40B4-BE49-F238E27FC236}">
                <a16:creationId xmlns:a16="http://schemas.microsoft.com/office/drawing/2014/main" id="{124C4A40-D0CC-4A16-8200-C22456D3EC61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251483001"/>
              </p:ext>
            </p:extLst>
          </p:nvPr>
        </p:nvGraphicFramePr>
        <p:xfrm>
          <a:off x="4776476" y="2348752"/>
          <a:ext cx="3910324" cy="21034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75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5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5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75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1226">
                <a:tc>
                  <a:txBody>
                    <a:bodyPr/>
                    <a:lstStyle/>
                    <a:p>
                      <a:pPr algn="ctr"/>
                      <a:r>
                        <a:rPr lang="en-US" sz="6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b="1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Style Header</a:t>
                      </a: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31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A316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Text</a:t>
                      </a: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226"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>
                        <a:solidFill>
                          <a:srgbClr val="0A316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43768" marR="43768" marT="21884" marB="21884" anchor="ctr">
                    <a:lnL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31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5505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CCFB73-8AD4-4874-9FF3-DFF8915D2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188720"/>
            <a:ext cx="3833813" cy="4654868"/>
          </a:xfrm>
        </p:spPr>
        <p:txBody>
          <a:bodyPr/>
          <a:lstStyle>
            <a:lvl1pPr>
              <a:defRPr sz="12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B2FFF1-74AE-46B9-B269-5F039EED1E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52988" y="1188720"/>
            <a:ext cx="4098925" cy="1105275"/>
          </a:xfrm>
        </p:spPr>
        <p:txBody>
          <a:bodyPr/>
          <a:lstStyle>
            <a:lvl1pPr>
              <a:defRPr sz="1400">
                <a:solidFill>
                  <a:srgbClr val="007FAC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8BD3814-AB38-490E-B0CD-BD44609379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089025" y="1188720"/>
            <a:ext cx="914400" cy="1455738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0" descr=" A screenshot of the Format Picture dialog box that shows were to enter alt text" title="Picture of Alt Text Dialog Box">
            <a:extLst>
              <a:ext uri="{FF2B5EF4-FFF2-40B4-BE49-F238E27FC236}">
                <a16:creationId xmlns:a16="http://schemas.microsoft.com/office/drawing/2014/main" id="{748690AB-462A-4C13-8A02-BE54B64303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9"/>
          <a:stretch>
            <a:fillRect/>
          </a:stretch>
        </p:blipFill>
        <p:spPr bwMode="auto">
          <a:xfrm>
            <a:off x="4916284" y="2395078"/>
            <a:ext cx="3613959" cy="3410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44383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0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97300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EF6D8A-1D50-4459-B06A-FE633E737D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277688"/>
            <a:ext cx="3906838" cy="459038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7" name="Picture Placeholder 3" descr="Placeholder box to insert an image into" title="Image Placeholder">
            <a:extLst>
              <a:ext uri="{FF2B5EF4-FFF2-40B4-BE49-F238E27FC236}">
                <a16:creationId xmlns:a16="http://schemas.microsoft.com/office/drawing/2014/main" id="{BA986243-FF11-44BF-87BB-B358C9874C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492752" y="1402080"/>
            <a:ext cx="4194048" cy="4194048"/>
          </a:xfrm>
          <a:prstGeom prst="rect">
            <a:avLst/>
          </a:prstGeom>
          <a:effectLst>
            <a:outerShdw blurRad="127000" dist="1270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7AB2203-D5D6-4789-ABAA-5D9EF6A1EA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868612"/>
            <a:ext cx="3906838" cy="2727515"/>
          </a:xfrm>
        </p:spPr>
        <p:txBody>
          <a:bodyPr/>
          <a:lstStyle>
            <a:lvl1pPr>
              <a:defRPr sz="14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9569301-EF70-4B41-B9BD-E9482B79D0A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063625" y="2278063"/>
            <a:ext cx="914400" cy="1150937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0066470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CCFB73-8AD4-4874-9FF3-DFF8915D2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188720"/>
            <a:ext cx="3833813" cy="4654868"/>
          </a:xfrm>
        </p:spPr>
        <p:txBody>
          <a:bodyPr/>
          <a:lstStyle>
            <a:lvl1pPr>
              <a:defRPr sz="1200" b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75A229-60AF-4D99-AFF7-1474AA068A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08102" y="1483727"/>
            <a:ext cx="3643339" cy="299536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E6BB1-305F-458F-800A-08F4A1A218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044350" y="1188720"/>
            <a:ext cx="889000" cy="1454150"/>
          </a:xfrm>
        </p:spPr>
        <p:txBody>
          <a:bodyPr/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A2D7E6-8170-4146-AFF4-D51D6FEAB06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08550" y="4605338"/>
            <a:ext cx="3643313" cy="768350"/>
          </a:xfrm>
        </p:spPr>
        <p:txBody>
          <a:bodyPr/>
          <a:lstStyle>
            <a:lvl1pPr>
              <a:defRPr sz="1500">
                <a:solidFill>
                  <a:srgbClr val="007FAC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65061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Alt Title Slide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9356" y="2115231"/>
            <a:ext cx="7293403" cy="2260314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 b="1" cap="none" baseline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29357" y="1183341"/>
            <a:ext cx="4940621" cy="870243"/>
          </a:xfrm>
        </p:spPr>
        <p:txBody>
          <a:bodyPr anchor="b"/>
          <a:lstStyle>
            <a:lvl1pPr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defRPr sz="1500" b="0" i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5D1B5E-A920-9A48-8A20-C28B0F9829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91003" y="4437192"/>
            <a:ext cx="3687172" cy="377507"/>
          </a:xfrm>
        </p:spPr>
        <p:txBody>
          <a:bodyPr/>
          <a:lstStyle>
            <a:lvl1pPr>
              <a:defRPr sz="1800" b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459259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Alt Title Slide no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9356" y="2133161"/>
            <a:ext cx="7293403" cy="2260314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 b="1" cap="none" baseline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IRS Presentation Title</a:t>
            </a:r>
            <a:br>
              <a:rPr lang="en-US" dirty="0"/>
            </a:br>
            <a:r>
              <a:rPr lang="en-US" dirty="0"/>
              <a:t>Up to Two Lines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29357" y="1228165"/>
            <a:ext cx="4940621" cy="843349"/>
          </a:xfrm>
        </p:spPr>
        <p:txBody>
          <a:bodyPr anchor="b"/>
          <a:lstStyle>
            <a:lvl1pPr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defRPr sz="1500" b="0" i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5D1B5E-A920-9A48-8A20-C28B0F9829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91003" y="4462246"/>
            <a:ext cx="3687172" cy="377507"/>
          </a:xfrm>
        </p:spPr>
        <p:txBody>
          <a:bodyPr/>
          <a:lstStyle>
            <a:lvl1pPr>
              <a:defRPr sz="1800" b="0">
                <a:solidFill>
                  <a:srgbClr val="B3194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FFAD8265-CDBD-304D-A45F-4264530D547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49279" y="473594"/>
            <a:ext cx="4821238" cy="685800"/>
          </a:xfrm>
        </p:spPr>
        <p:txBody>
          <a:bodyPr anchor="ctr">
            <a:normAutofit/>
          </a:bodyPr>
          <a:lstStyle>
            <a:lvl1pPr>
              <a:defRPr sz="1700" b="1" i="0" baseline="0">
                <a:solidFill>
                  <a:srgbClr val="0A316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IRS Business Unit Name</a:t>
            </a:r>
          </a:p>
        </p:txBody>
      </p:sp>
    </p:spTree>
    <p:extLst>
      <p:ext uri="{BB962C8B-B14F-4D97-AF65-F5344CB8AC3E}">
        <p14:creationId xmlns:p14="http://schemas.microsoft.com/office/powerpoint/2010/main" val="1166604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4 Alt Title Slide Wayfin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539C152-2AE3-AF45-A579-1C0E0FA5FA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914400"/>
            <a:ext cx="9144000" cy="5943600"/>
          </a:xfrm>
          <a:solidFill>
            <a:srgbClr val="0A3161"/>
          </a:solidFill>
          <a:ln>
            <a:noFill/>
          </a:ln>
          <a:effectLst>
            <a:innerShdw blurRad="177800" dist="88900" dir="16200000">
              <a:prstClr val="black">
                <a:alpha val="30000"/>
              </a:prstClr>
            </a:innerShdw>
          </a:effectLst>
        </p:spPr>
        <p:txBody>
          <a:bodyPr tIns="2286000" anchor="t"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2EE46-4DFB-E24A-9BE4-15BF51E1FD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1" y="4868980"/>
            <a:ext cx="6400800" cy="640080"/>
          </a:xfrm>
          <a:prstGeom prst="rect">
            <a:avLst/>
          </a:prstGeom>
          <a:solidFill>
            <a:schemeClr val="bg1"/>
          </a:solidFill>
        </p:spPr>
        <p:txBody>
          <a:bodyPr lIns="914400" tIns="182880" rIns="0" anchor="t">
            <a:noAutofit/>
          </a:bodyPr>
          <a:lstStyle>
            <a:lvl1pPr algn="l">
              <a:defRPr sz="2800" b="1" cap="none" baseline="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C1B34-1EF2-D340-9784-8CFC27BDC1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5484314"/>
            <a:ext cx="6400800" cy="731520"/>
          </a:xfrm>
          <a:solidFill>
            <a:schemeClr val="bg1"/>
          </a:solidFill>
        </p:spPr>
        <p:txBody>
          <a:bodyPr lIns="914400" anchor="t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0A3161"/>
                </a:solidFill>
              </a:defRPr>
            </a:lvl1pPr>
          </a:lstStyle>
          <a:p>
            <a:pPr lvl="0"/>
            <a:r>
              <a:rPr lang="en-US" dirty="0"/>
              <a:t>Tagline or Other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1891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90769"/>
            <a:ext cx="5486400" cy="685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88720"/>
            <a:ext cx="8229600" cy="4846320"/>
          </a:xfrm>
        </p:spPr>
        <p:txBody>
          <a:bodyPr>
            <a:noAutofit/>
          </a:bodyPr>
          <a:lstStyle>
            <a:lvl4pPr>
              <a:defRPr>
                <a:solidFill>
                  <a:schemeClr val="accent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4F503E4-B178-2543-9E7A-6410A16C65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00147"/>
            <a:ext cx="5486400" cy="685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able Placeholder 9"/>
          <p:cNvSpPr>
            <a:spLocks noGrp="1"/>
          </p:cNvSpPr>
          <p:nvPr>
            <p:ph type="tbl" sz="quarter" idx="13"/>
          </p:nvPr>
        </p:nvSpPr>
        <p:spPr>
          <a:xfrm>
            <a:off x="914400" y="1371600"/>
            <a:ext cx="8229600" cy="484632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C1A172A-9B59-EB43-AADD-6A1D82F8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188720"/>
            <a:ext cx="8229600" cy="3248026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0A3161"/>
                </a:solidFill>
              </a:defRPr>
            </a:lvl1pPr>
          </a:lstStyle>
          <a:p>
            <a:r>
              <a:rPr lang="en-US" dirty="0"/>
              <a:t>Click to add content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72000"/>
            <a:ext cx="8229600" cy="1463040"/>
          </a:xfrm>
        </p:spPr>
        <p:txBody>
          <a:bodyPr/>
          <a:lstStyle>
            <a:lvl1pPr marL="0" indent="0">
              <a:buNone/>
              <a:defRPr sz="2400">
                <a:solidFill>
                  <a:srgbClr val="B3194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755D1286-6D1D-0F4F-8444-0698CAF8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Divid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88720"/>
            <a:ext cx="3931920" cy="4754880"/>
          </a:xfrm>
        </p:spPr>
        <p:txBody>
          <a:bodyPr/>
          <a:lstStyle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4880" y="1188720"/>
            <a:ext cx="3931920" cy="4754880"/>
          </a:xfrm>
        </p:spPr>
        <p:txBody>
          <a:bodyPr/>
          <a:lstStyle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 | Office/BOD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/>
          <a:lstStyle/>
          <a:p>
            <a:fld id="{781057C3-FDA3-B146-AA6C-F3C04E67C80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descr="A vertical divider line seperating content on the left of the slide from content on the right" title="Vertical Divider">
            <a:extLst>
              <a:ext uri="{FF2B5EF4-FFF2-40B4-BE49-F238E27FC236}">
                <a16:creationId xmlns:a16="http://schemas.microsoft.com/office/drawing/2014/main" id="{8740D3E5-AA71-C94F-B115-C3A81D53A843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188720"/>
            <a:ext cx="0" cy="4754880"/>
          </a:xfrm>
          <a:prstGeom prst="line">
            <a:avLst/>
          </a:prstGeom>
          <a:ln>
            <a:solidFill>
              <a:srgbClr val="0A3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1DFD81E-1B59-7249-9400-9F4C9C25D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16767"/>
            <a:ext cx="5486400" cy="66746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content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0400" y="128016"/>
            <a:ext cx="5486400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dirty="0"/>
              <a:t>Click to add content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8720"/>
            <a:ext cx="8229600" cy="484632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Text</a:t>
            </a:r>
          </a:p>
          <a:p>
            <a:pPr lvl="2"/>
            <a:r>
              <a:rPr lang="en-US" dirty="0"/>
              <a:t>First-level bullet text is Arial 20pt</a:t>
            </a:r>
          </a:p>
          <a:p>
            <a:pPr lvl="3"/>
            <a:r>
              <a:rPr lang="en-US" dirty="0"/>
              <a:t>Second-level bullet text is Arial 16pt cyan </a:t>
            </a:r>
          </a:p>
          <a:p>
            <a:pPr lvl="2"/>
            <a:r>
              <a:rPr lang="en-US" dirty="0"/>
              <a:t>Arial is the only font used in this template</a:t>
            </a:r>
          </a:p>
          <a:p>
            <a:pPr lvl="2"/>
            <a:r>
              <a:rPr lang="en-US" dirty="0"/>
              <a:t>All bulleted text is sentence case (capitalize the first letter of the first word)</a:t>
            </a:r>
          </a:p>
          <a:p>
            <a:pPr lvl="2"/>
            <a:r>
              <a:rPr lang="en-US" dirty="0"/>
              <a:t>Text under 16pt should use this blue (r 10, g 49, b 97)</a:t>
            </a:r>
          </a:p>
          <a:p>
            <a:pPr marL="182880" marR="0" lvl="2" indent="-1828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rgbClr val="B31942"/>
              </a:buClr>
              <a:buSzTx/>
              <a:buFont typeface="Arial" charset="0"/>
              <a:buChar char="•"/>
              <a:tabLst/>
              <a:defRPr/>
            </a:pPr>
            <a:r>
              <a:rPr lang="en-US" dirty="0"/>
              <a:t>Text 16pt or above or 14pt bold can use this blue (r 0, g 155, b 223)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9598" y="6263640"/>
            <a:ext cx="1997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A316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Month Day Year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5840" y="6263640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0A316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 Title | Office/BOD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263640"/>
            <a:ext cx="457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rgbClr val="0A316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Page </a:t>
            </a:r>
            <a:fld id="{781057C3-FDA3-B146-AA6C-F3C04E67C8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36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4" r:id="rId2"/>
    <p:sldLayoutId id="2147483695" r:id="rId3"/>
    <p:sldLayoutId id="2147483697" r:id="rId4"/>
    <p:sldLayoutId id="2147483699" r:id="rId5"/>
    <p:sldLayoutId id="2147483674" r:id="rId6"/>
    <p:sldLayoutId id="2147483685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700" r:id="rId15"/>
    <p:sldLayoutId id="2147483701" r:id="rId16"/>
    <p:sldLayoutId id="2147483702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A316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None/>
        <a:defRPr sz="2000" b="1" kern="1200" baseline="0">
          <a:solidFill>
            <a:srgbClr val="B31942"/>
          </a:solidFill>
          <a:latin typeface="Arial" charset="0"/>
          <a:ea typeface="Arial" charset="0"/>
          <a:cs typeface="Arial" charset="0"/>
        </a:defRPr>
      </a:lvl1pPr>
      <a:lvl2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Clr>
          <a:schemeClr val="tx2"/>
        </a:buClr>
        <a:buFont typeface="Arial" panose="020B0604020202020204" pitchFamily="34" charset="0"/>
        <a:buNone/>
        <a:defRPr sz="2000" b="0" kern="1200" baseline="0">
          <a:solidFill>
            <a:srgbClr val="0A3161"/>
          </a:solidFill>
          <a:latin typeface="Arial" charset="0"/>
          <a:ea typeface="Arial" charset="0"/>
          <a:cs typeface="Arial" charset="0"/>
        </a:defRPr>
      </a:lvl2pPr>
      <a:lvl3pPr marL="182880" marR="0" indent="-18288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600"/>
        </a:spcAft>
        <a:buClr>
          <a:srgbClr val="B31942"/>
        </a:buClr>
        <a:buSzTx/>
        <a:buFont typeface="Arial" charset="0"/>
        <a:buChar char="•"/>
        <a:tabLst/>
        <a:defRPr sz="2000" kern="1200" baseline="0">
          <a:solidFill>
            <a:srgbClr val="0A3161"/>
          </a:solidFill>
          <a:latin typeface="Arial" charset="0"/>
          <a:ea typeface="Arial" charset="0"/>
          <a:cs typeface="Arial" charset="0"/>
        </a:defRPr>
      </a:lvl3pPr>
      <a:lvl4pPr marL="685800" indent="-182880" algn="l" defTabSz="91440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Clr>
          <a:srgbClr val="B31942"/>
        </a:buClr>
        <a:buFont typeface="Arial" charset="0"/>
        <a:buChar char="•"/>
        <a:defRPr sz="16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4pPr>
      <a:lvl5pPr marL="0" indent="-342900" algn="l" defTabSz="91440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Font typeface="+mj-lt"/>
        <a:buAutoNum type="arabicPeriod"/>
        <a:defRPr sz="1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mailto:Samuel.L.Chapman@irs.gov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4.xml"/><Relationship Id="rId4" Type="http://schemas.openxmlformats.org/officeDocument/2006/relationships/hyperlink" Target="mailto:Kira.Prin@irs.go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rs.gov/freefil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0-5229-4CF0-B092-3EDD21C21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86219" y="473594"/>
            <a:ext cx="4821238" cy="685800"/>
          </a:xfrm>
        </p:spPr>
        <p:txBody>
          <a:bodyPr/>
          <a:lstStyle/>
          <a:p>
            <a:r>
              <a:rPr lang="en-US" sz="100" dirty="0">
                <a:solidFill>
                  <a:schemeClr val="bg1"/>
                </a:solidFill>
              </a:rPr>
              <a:t>Insert</a:t>
            </a:r>
            <a:r>
              <a:rPr lang="en-US" dirty="0"/>
              <a:t> IRS | Office of Online Services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C8793-4521-4565-8D85-6E067AF75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29357" y="916437"/>
            <a:ext cx="7026746" cy="843349"/>
          </a:xfrm>
        </p:spPr>
        <p:txBody>
          <a:bodyPr/>
          <a:lstStyle/>
          <a:p>
            <a:r>
              <a:rPr lang="en-US" sz="100" dirty="0">
                <a:solidFill>
                  <a:schemeClr val="bg1"/>
                </a:solidFill>
              </a:rPr>
              <a:t>Ins er </a:t>
            </a:r>
            <a:r>
              <a:rPr lang="en-US" dirty="0"/>
              <a:t>Digital.gov event - January 25,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893CD-0041-4E60-83A0-66E1C2455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356" y="1759786"/>
            <a:ext cx="7714644" cy="2260314"/>
          </a:xfrm>
        </p:spPr>
        <p:txBody>
          <a:bodyPr/>
          <a:lstStyle/>
          <a:p>
            <a:r>
              <a:rPr lang="en-US" sz="100" dirty="0">
                <a:solidFill>
                  <a:schemeClr val="bg1"/>
                </a:solidFill>
              </a:rPr>
              <a:t>I </a:t>
            </a:r>
            <a:r>
              <a:rPr lang="en-US" dirty="0"/>
              <a:t>Continuously improve your website by using customer feedback and web analytics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372AA0-FAF2-439B-B509-909AE2BA0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29357" y="4393473"/>
            <a:ext cx="6512094" cy="377507"/>
          </a:xfrm>
        </p:spPr>
        <p:txBody>
          <a:bodyPr/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1942"/>
              </a:buClr>
              <a:buSzPts val="1800"/>
              <a:buNone/>
            </a:pPr>
            <a:r>
              <a:rPr lang="en-US" i="1" dirty="0"/>
              <a:t>An IRS case study</a:t>
            </a:r>
          </a:p>
        </p:txBody>
      </p:sp>
      <p:sp>
        <p:nvSpPr>
          <p:cNvPr id="6" name="Google Shape;243;p30">
            <a:extLst>
              <a:ext uri="{FF2B5EF4-FFF2-40B4-BE49-F238E27FC236}">
                <a16:creationId xmlns:a16="http://schemas.microsoft.com/office/drawing/2014/main" id="{F114D711-9AE6-40A9-BC15-F92589CC5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en-US"/>
            </a:defPPr>
            <a:lvl1pPr marL="0" algn="ctr" defTabSz="685800" rtl="0" eaLnBrk="1" latinLnBrk="0" hangingPunct="1">
              <a:defRPr sz="1000" b="1" kern="1200">
                <a:solidFill>
                  <a:srgbClr val="0A316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24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row: U-Turn 14">
            <a:extLst>
              <a:ext uri="{FF2B5EF4-FFF2-40B4-BE49-F238E27FC236}">
                <a16:creationId xmlns:a16="http://schemas.microsoft.com/office/drawing/2014/main" id="{BD0D3C59-4A60-4062-8822-B11CA061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7776150" y="2137972"/>
            <a:ext cx="1079278" cy="1371598"/>
          </a:xfrm>
          <a:custGeom>
            <a:avLst/>
            <a:gdLst>
              <a:gd name="connsiteX0" fmla="*/ 0 w 1172221"/>
              <a:gd name="connsiteY0" fmla="*/ 1303501 h 1303501"/>
              <a:gd name="connsiteX1" fmla="*/ 0 w 1172221"/>
              <a:gd name="connsiteY1" fmla="*/ 512847 h 1303501"/>
              <a:gd name="connsiteX2" fmla="*/ 512847 w 1172221"/>
              <a:gd name="connsiteY2" fmla="*/ 0 h 1303501"/>
              <a:gd name="connsiteX3" fmla="*/ 512847 w 1172221"/>
              <a:gd name="connsiteY3" fmla="*/ 0 h 1303501"/>
              <a:gd name="connsiteX4" fmla="*/ 1025694 w 1172221"/>
              <a:gd name="connsiteY4" fmla="*/ 512847 h 1303501"/>
              <a:gd name="connsiteX5" fmla="*/ 1025693 w 1172221"/>
              <a:gd name="connsiteY5" fmla="*/ 684571 h 1303501"/>
              <a:gd name="connsiteX6" fmla="*/ 1172221 w 1172221"/>
              <a:gd name="connsiteY6" fmla="*/ 684571 h 1303501"/>
              <a:gd name="connsiteX7" fmla="*/ 879166 w 1172221"/>
              <a:gd name="connsiteY7" fmla="*/ 977626 h 1303501"/>
              <a:gd name="connsiteX8" fmla="*/ 586111 w 1172221"/>
              <a:gd name="connsiteY8" fmla="*/ 684571 h 1303501"/>
              <a:gd name="connsiteX9" fmla="*/ 732638 w 1172221"/>
              <a:gd name="connsiteY9" fmla="*/ 684571 h 1303501"/>
              <a:gd name="connsiteX10" fmla="*/ 732638 w 1172221"/>
              <a:gd name="connsiteY10" fmla="*/ 512847 h 1303501"/>
              <a:gd name="connsiteX11" fmla="*/ 512847 w 1172221"/>
              <a:gd name="connsiteY11" fmla="*/ 293056 h 1303501"/>
              <a:gd name="connsiteX12" fmla="*/ 512847 w 1172221"/>
              <a:gd name="connsiteY12" fmla="*/ 293055 h 1303501"/>
              <a:gd name="connsiteX13" fmla="*/ 293056 w 1172221"/>
              <a:gd name="connsiteY13" fmla="*/ 512846 h 1303501"/>
              <a:gd name="connsiteX14" fmla="*/ 293055 w 1172221"/>
              <a:gd name="connsiteY14" fmla="*/ 1303501 h 1303501"/>
              <a:gd name="connsiteX15" fmla="*/ 0 w 1172221"/>
              <a:gd name="connsiteY15" fmla="*/ 1303501 h 1303501"/>
              <a:gd name="connsiteX0" fmla="*/ 0 w 1172221"/>
              <a:gd name="connsiteY0" fmla="*/ 1303501 h 1303501"/>
              <a:gd name="connsiteX1" fmla="*/ 0 w 1172221"/>
              <a:gd name="connsiteY1" fmla="*/ 512847 h 1303501"/>
              <a:gd name="connsiteX2" fmla="*/ 512847 w 1172221"/>
              <a:gd name="connsiteY2" fmla="*/ 0 h 1303501"/>
              <a:gd name="connsiteX3" fmla="*/ 512847 w 1172221"/>
              <a:gd name="connsiteY3" fmla="*/ 0 h 1303501"/>
              <a:gd name="connsiteX4" fmla="*/ 1025694 w 1172221"/>
              <a:gd name="connsiteY4" fmla="*/ 512847 h 1303501"/>
              <a:gd name="connsiteX5" fmla="*/ 1025693 w 1172221"/>
              <a:gd name="connsiteY5" fmla="*/ 684571 h 1303501"/>
              <a:gd name="connsiteX6" fmla="*/ 1172221 w 1172221"/>
              <a:gd name="connsiteY6" fmla="*/ 684571 h 1303501"/>
              <a:gd name="connsiteX7" fmla="*/ 879166 w 1172221"/>
              <a:gd name="connsiteY7" fmla="*/ 977626 h 1303501"/>
              <a:gd name="connsiteX8" fmla="*/ 732638 w 1172221"/>
              <a:gd name="connsiteY8" fmla="*/ 684571 h 1303501"/>
              <a:gd name="connsiteX9" fmla="*/ 732638 w 1172221"/>
              <a:gd name="connsiteY9" fmla="*/ 512847 h 1303501"/>
              <a:gd name="connsiteX10" fmla="*/ 512847 w 1172221"/>
              <a:gd name="connsiteY10" fmla="*/ 293056 h 1303501"/>
              <a:gd name="connsiteX11" fmla="*/ 512847 w 1172221"/>
              <a:gd name="connsiteY11" fmla="*/ 293055 h 1303501"/>
              <a:gd name="connsiteX12" fmla="*/ 293056 w 1172221"/>
              <a:gd name="connsiteY12" fmla="*/ 512846 h 1303501"/>
              <a:gd name="connsiteX13" fmla="*/ 293055 w 1172221"/>
              <a:gd name="connsiteY13" fmla="*/ 1303501 h 1303501"/>
              <a:gd name="connsiteX14" fmla="*/ 0 w 1172221"/>
              <a:gd name="connsiteY14" fmla="*/ 1303501 h 1303501"/>
              <a:gd name="connsiteX0" fmla="*/ 0 w 1025694"/>
              <a:gd name="connsiteY0" fmla="*/ 1303501 h 1303501"/>
              <a:gd name="connsiteX1" fmla="*/ 0 w 1025694"/>
              <a:gd name="connsiteY1" fmla="*/ 512847 h 1303501"/>
              <a:gd name="connsiteX2" fmla="*/ 512847 w 1025694"/>
              <a:gd name="connsiteY2" fmla="*/ 0 h 1303501"/>
              <a:gd name="connsiteX3" fmla="*/ 512847 w 1025694"/>
              <a:gd name="connsiteY3" fmla="*/ 0 h 1303501"/>
              <a:gd name="connsiteX4" fmla="*/ 1025694 w 1025694"/>
              <a:gd name="connsiteY4" fmla="*/ 512847 h 1303501"/>
              <a:gd name="connsiteX5" fmla="*/ 1025693 w 1025694"/>
              <a:gd name="connsiteY5" fmla="*/ 684571 h 1303501"/>
              <a:gd name="connsiteX6" fmla="*/ 879166 w 1025694"/>
              <a:gd name="connsiteY6" fmla="*/ 977626 h 1303501"/>
              <a:gd name="connsiteX7" fmla="*/ 732638 w 1025694"/>
              <a:gd name="connsiteY7" fmla="*/ 684571 h 1303501"/>
              <a:gd name="connsiteX8" fmla="*/ 732638 w 1025694"/>
              <a:gd name="connsiteY8" fmla="*/ 512847 h 1303501"/>
              <a:gd name="connsiteX9" fmla="*/ 512847 w 1025694"/>
              <a:gd name="connsiteY9" fmla="*/ 293056 h 1303501"/>
              <a:gd name="connsiteX10" fmla="*/ 512847 w 1025694"/>
              <a:gd name="connsiteY10" fmla="*/ 293055 h 1303501"/>
              <a:gd name="connsiteX11" fmla="*/ 293056 w 1025694"/>
              <a:gd name="connsiteY11" fmla="*/ 512846 h 1303501"/>
              <a:gd name="connsiteX12" fmla="*/ 293055 w 1025694"/>
              <a:gd name="connsiteY12" fmla="*/ 1303501 h 1303501"/>
              <a:gd name="connsiteX13" fmla="*/ 0 w 1025694"/>
              <a:gd name="connsiteY13" fmla="*/ 1303501 h 1303501"/>
              <a:gd name="connsiteX0" fmla="*/ 0 w 1025694"/>
              <a:gd name="connsiteY0" fmla="*/ 1303501 h 1303501"/>
              <a:gd name="connsiteX1" fmla="*/ 0 w 1025694"/>
              <a:gd name="connsiteY1" fmla="*/ 512847 h 1303501"/>
              <a:gd name="connsiteX2" fmla="*/ 512847 w 1025694"/>
              <a:gd name="connsiteY2" fmla="*/ 0 h 1303501"/>
              <a:gd name="connsiteX3" fmla="*/ 512847 w 1025694"/>
              <a:gd name="connsiteY3" fmla="*/ 0 h 1303501"/>
              <a:gd name="connsiteX4" fmla="*/ 1025694 w 1025694"/>
              <a:gd name="connsiteY4" fmla="*/ 512847 h 1303501"/>
              <a:gd name="connsiteX5" fmla="*/ 1025693 w 1025694"/>
              <a:gd name="connsiteY5" fmla="*/ 684571 h 1303501"/>
              <a:gd name="connsiteX6" fmla="*/ 879169 w 1025694"/>
              <a:gd name="connsiteY6" fmla="*/ 822845 h 1303501"/>
              <a:gd name="connsiteX7" fmla="*/ 732638 w 1025694"/>
              <a:gd name="connsiteY7" fmla="*/ 684571 h 1303501"/>
              <a:gd name="connsiteX8" fmla="*/ 732638 w 1025694"/>
              <a:gd name="connsiteY8" fmla="*/ 512847 h 1303501"/>
              <a:gd name="connsiteX9" fmla="*/ 512847 w 1025694"/>
              <a:gd name="connsiteY9" fmla="*/ 293056 h 1303501"/>
              <a:gd name="connsiteX10" fmla="*/ 512847 w 1025694"/>
              <a:gd name="connsiteY10" fmla="*/ 293055 h 1303501"/>
              <a:gd name="connsiteX11" fmla="*/ 293056 w 1025694"/>
              <a:gd name="connsiteY11" fmla="*/ 512846 h 1303501"/>
              <a:gd name="connsiteX12" fmla="*/ 293055 w 1025694"/>
              <a:gd name="connsiteY12" fmla="*/ 1303501 h 1303501"/>
              <a:gd name="connsiteX13" fmla="*/ 0 w 1025694"/>
              <a:gd name="connsiteY13" fmla="*/ 1303501 h 130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25694" h="1303501">
                <a:moveTo>
                  <a:pt x="0" y="1303501"/>
                </a:moveTo>
                <a:lnTo>
                  <a:pt x="0" y="512847"/>
                </a:lnTo>
                <a:cubicBezTo>
                  <a:pt x="0" y="229609"/>
                  <a:pt x="229609" y="0"/>
                  <a:pt x="512847" y="0"/>
                </a:cubicBezTo>
                <a:lnTo>
                  <a:pt x="512847" y="0"/>
                </a:lnTo>
                <a:cubicBezTo>
                  <a:pt x="796085" y="0"/>
                  <a:pt x="1025694" y="229609"/>
                  <a:pt x="1025694" y="512847"/>
                </a:cubicBezTo>
                <a:cubicBezTo>
                  <a:pt x="1025694" y="570088"/>
                  <a:pt x="1025693" y="627330"/>
                  <a:pt x="1025693" y="684571"/>
                </a:cubicBezTo>
                <a:lnTo>
                  <a:pt x="879169" y="822845"/>
                </a:lnTo>
                <a:lnTo>
                  <a:pt x="732638" y="684571"/>
                </a:lnTo>
                <a:lnTo>
                  <a:pt x="732638" y="512847"/>
                </a:lnTo>
                <a:cubicBezTo>
                  <a:pt x="732638" y="391460"/>
                  <a:pt x="634234" y="293056"/>
                  <a:pt x="512847" y="293056"/>
                </a:cubicBezTo>
                <a:lnTo>
                  <a:pt x="512847" y="293055"/>
                </a:lnTo>
                <a:cubicBezTo>
                  <a:pt x="391460" y="293055"/>
                  <a:pt x="293056" y="391459"/>
                  <a:pt x="293056" y="512846"/>
                </a:cubicBezTo>
                <a:cubicBezTo>
                  <a:pt x="293056" y="776398"/>
                  <a:pt x="293055" y="1039949"/>
                  <a:pt x="293055" y="1303501"/>
                </a:cubicBezTo>
                <a:lnTo>
                  <a:pt x="0" y="1303501"/>
                </a:lnTo>
                <a:close/>
              </a:path>
            </a:pathLst>
          </a:custGeom>
          <a:solidFill>
            <a:srgbClr val="7030A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0834D-B434-4147-8B88-4523EBCD3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Conceptualization process</a:t>
            </a:r>
          </a:p>
        </p:txBody>
      </p:sp>
      <p:sp>
        <p:nvSpPr>
          <p:cNvPr id="17" name="Arrow: Pentagon 6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9C2D2EC2-3FE4-4BA6-AE7F-C8BF3C63A205}"/>
              </a:ext>
            </a:extLst>
          </p:cNvPr>
          <p:cNvSpPr/>
          <p:nvPr/>
        </p:nvSpPr>
        <p:spPr bwMode="auto">
          <a:xfrm>
            <a:off x="557212" y="2284698"/>
            <a:ext cx="2011680" cy="297372"/>
          </a:xfrm>
          <a:custGeom>
            <a:avLst/>
            <a:gdLst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0 w 1928576"/>
              <a:gd name="connsiteY5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375 w 1928576"/>
              <a:gd name="connsiteY5" fmla="*/ 134918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5 w 1928581"/>
              <a:gd name="connsiteY0" fmla="*/ 0 h 296844"/>
              <a:gd name="connsiteX1" fmla="*/ 1780159 w 1928581"/>
              <a:gd name="connsiteY1" fmla="*/ 0 h 296844"/>
              <a:gd name="connsiteX2" fmla="*/ 1928581 w 1928581"/>
              <a:gd name="connsiteY2" fmla="*/ 148422 h 296844"/>
              <a:gd name="connsiteX3" fmla="*/ 1780159 w 1928581"/>
              <a:gd name="connsiteY3" fmla="*/ 296844 h 296844"/>
              <a:gd name="connsiteX4" fmla="*/ 5 w 1928581"/>
              <a:gd name="connsiteY4" fmla="*/ 296844 h 296844"/>
              <a:gd name="connsiteX5" fmla="*/ 122030 w 1928581"/>
              <a:gd name="connsiteY5" fmla="*/ 138093 h 296844"/>
              <a:gd name="connsiteX6" fmla="*/ 5 w 1928581"/>
              <a:gd name="connsiteY6" fmla="*/ 0 h 296844"/>
              <a:gd name="connsiteX0" fmla="*/ 97305 w 2025881"/>
              <a:gd name="connsiteY0" fmla="*/ 11111 h 318832"/>
              <a:gd name="connsiteX1" fmla="*/ 1877459 w 2025881"/>
              <a:gd name="connsiteY1" fmla="*/ 11111 h 318832"/>
              <a:gd name="connsiteX2" fmla="*/ 2025881 w 2025881"/>
              <a:gd name="connsiteY2" fmla="*/ 159533 h 318832"/>
              <a:gd name="connsiteX3" fmla="*/ 1877459 w 2025881"/>
              <a:gd name="connsiteY3" fmla="*/ 307955 h 318832"/>
              <a:gd name="connsiteX4" fmla="*/ 97305 w 2025881"/>
              <a:gd name="connsiteY4" fmla="*/ 307955 h 318832"/>
              <a:gd name="connsiteX5" fmla="*/ 219330 w 2025881"/>
              <a:gd name="connsiteY5" fmla="*/ 161110 h 318832"/>
              <a:gd name="connsiteX6" fmla="*/ 97305 w 2025881"/>
              <a:gd name="connsiteY6" fmla="*/ 11111 h 318832"/>
              <a:gd name="connsiteX0" fmla="*/ 96957 w 2025533"/>
              <a:gd name="connsiteY0" fmla="*/ 528 h 308249"/>
              <a:gd name="connsiteX1" fmla="*/ 1877111 w 2025533"/>
              <a:gd name="connsiteY1" fmla="*/ 528 h 308249"/>
              <a:gd name="connsiteX2" fmla="*/ 2025533 w 2025533"/>
              <a:gd name="connsiteY2" fmla="*/ 148950 h 308249"/>
              <a:gd name="connsiteX3" fmla="*/ 1877111 w 2025533"/>
              <a:gd name="connsiteY3" fmla="*/ 297372 h 308249"/>
              <a:gd name="connsiteX4" fmla="*/ 96957 w 2025533"/>
              <a:gd name="connsiteY4" fmla="*/ 297372 h 308249"/>
              <a:gd name="connsiteX5" fmla="*/ 218982 w 2025533"/>
              <a:gd name="connsiteY5" fmla="*/ 150527 h 308249"/>
              <a:gd name="connsiteX6" fmla="*/ 96957 w 2025533"/>
              <a:gd name="connsiteY6" fmla="*/ 528 h 308249"/>
              <a:gd name="connsiteX0" fmla="*/ 4 w 1928580"/>
              <a:gd name="connsiteY0" fmla="*/ 528 h 297372"/>
              <a:gd name="connsiteX1" fmla="*/ 1780158 w 1928580"/>
              <a:gd name="connsiteY1" fmla="*/ 528 h 297372"/>
              <a:gd name="connsiteX2" fmla="*/ 1928580 w 1928580"/>
              <a:gd name="connsiteY2" fmla="*/ 148950 h 297372"/>
              <a:gd name="connsiteX3" fmla="*/ 1780158 w 1928580"/>
              <a:gd name="connsiteY3" fmla="*/ 297372 h 297372"/>
              <a:gd name="connsiteX4" fmla="*/ 4 w 1928580"/>
              <a:gd name="connsiteY4" fmla="*/ 297372 h 297372"/>
              <a:gd name="connsiteX5" fmla="*/ 122029 w 1928580"/>
              <a:gd name="connsiteY5" fmla="*/ 150527 h 297372"/>
              <a:gd name="connsiteX6" fmla="*/ 4 w 1928580"/>
              <a:gd name="connsiteY6" fmla="*/ 528 h 297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8580" h="297372">
                <a:moveTo>
                  <a:pt x="4" y="528"/>
                </a:moveTo>
                <a:cubicBezTo>
                  <a:pt x="-2248" y="-659"/>
                  <a:pt x="1186773" y="528"/>
                  <a:pt x="1780158" y="528"/>
                </a:cubicBezTo>
                <a:lnTo>
                  <a:pt x="1928580" y="148950"/>
                </a:lnTo>
                <a:lnTo>
                  <a:pt x="1780158" y="297372"/>
                </a:lnTo>
                <a:lnTo>
                  <a:pt x="4" y="297372"/>
                </a:lnTo>
                <a:cubicBezTo>
                  <a:pt x="-126" y="296710"/>
                  <a:pt x="126334" y="149733"/>
                  <a:pt x="122029" y="150527"/>
                </a:cubicBezTo>
                <a:cubicBezTo>
                  <a:pt x="123952" y="148417"/>
                  <a:pt x="2256" y="1715"/>
                  <a:pt x="4" y="528"/>
                </a:cubicBezTo>
                <a:close/>
              </a:path>
            </a:pathLst>
          </a:cu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2880" tIns="91440" rIns="0" bIns="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baseline="300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200" b="1" baseline="30000" dirty="0">
                <a:latin typeface="Arial" charset="0"/>
                <a:ea typeface="ＭＳ Ｐゴシック" charset="0"/>
                <a:cs typeface="ＭＳ Ｐゴシック" charset="0"/>
              </a:rPr>
              <a:t>Foundation</a:t>
            </a:r>
          </a:p>
        </p:txBody>
      </p:sp>
      <p:sp>
        <p:nvSpPr>
          <p:cNvPr id="11" name="TextBox 10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89EEBBAE-617B-4367-AD92-BD285A8F041F}"/>
              </a:ext>
            </a:extLst>
          </p:cNvPr>
          <p:cNvSpPr txBox="1"/>
          <p:nvPr/>
        </p:nvSpPr>
        <p:spPr>
          <a:xfrm>
            <a:off x="557212" y="3404889"/>
            <a:ext cx="175677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US" sz="1600" b="1" dirty="0">
                <a:solidFill>
                  <a:srgbClr val="0A3161"/>
                </a:solidFill>
                <a:ea typeface="ＭＳ Ｐゴシック" charset="0"/>
                <a:cs typeface="ＭＳ Ｐゴシック" charset="0"/>
              </a:rPr>
              <a:t>Identify Opportunities</a:t>
            </a:r>
          </a:p>
        </p:txBody>
      </p:sp>
      <p:sp>
        <p:nvSpPr>
          <p:cNvPr id="12" name="TextBox 11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FF24C5E9-B5A2-494C-A370-591C0E903719}"/>
              </a:ext>
            </a:extLst>
          </p:cNvPr>
          <p:cNvSpPr txBox="1"/>
          <p:nvPr/>
        </p:nvSpPr>
        <p:spPr>
          <a:xfrm>
            <a:off x="549574" y="3876054"/>
            <a:ext cx="1828800" cy="1446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1400" dirty="0">
              <a:solidFill>
                <a:srgbClr val="0A3161"/>
              </a:solidFill>
            </a:endParaRPr>
          </a:p>
          <a:p>
            <a:r>
              <a:rPr lang="en-US" sz="1600" dirty="0">
                <a:solidFill>
                  <a:srgbClr val="0A3161"/>
                </a:solidFill>
              </a:rPr>
              <a:t>Who are our customers?</a:t>
            </a:r>
          </a:p>
          <a:p>
            <a:endParaRPr lang="en-US" sz="1600" dirty="0">
              <a:solidFill>
                <a:srgbClr val="0A3161"/>
              </a:solidFill>
            </a:endParaRPr>
          </a:p>
          <a:p>
            <a:r>
              <a:rPr lang="en-US" sz="1600" baseline="0" dirty="0">
                <a:solidFill>
                  <a:srgbClr val="0A3161"/>
                </a:solidFill>
              </a:rPr>
              <a:t>What do they need to succeed?</a:t>
            </a:r>
          </a:p>
        </p:txBody>
      </p:sp>
      <p:cxnSp>
        <p:nvCxnSpPr>
          <p:cNvPr id="15" name="Straight Connector 14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A8765569-A3F7-4E66-9D00-E09A4F9A0A71}"/>
              </a:ext>
            </a:extLst>
          </p:cNvPr>
          <p:cNvCxnSpPr>
            <a:cxnSpLocks/>
          </p:cNvCxnSpPr>
          <p:nvPr/>
        </p:nvCxnSpPr>
        <p:spPr bwMode="auto">
          <a:xfrm>
            <a:off x="2481149" y="3309755"/>
            <a:ext cx="0" cy="21771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Arrow: Pentagon 6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5A3C9F11-E1BA-4285-AF12-61507F503D88}"/>
              </a:ext>
            </a:extLst>
          </p:cNvPr>
          <p:cNvSpPr/>
          <p:nvPr/>
        </p:nvSpPr>
        <p:spPr bwMode="auto">
          <a:xfrm>
            <a:off x="2625409" y="2284698"/>
            <a:ext cx="2011680" cy="297372"/>
          </a:xfrm>
          <a:custGeom>
            <a:avLst/>
            <a:gdLst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0 w 1928576"/>
              <a:gd name="connsiteY5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375 w 1928576"/>
              <a:gd name="connsiteY5" fmla="*/ 134918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5 w 1928581"/>
              <a:gd name="connsiteY0" fmla="*/ 0 h 296844"/>
              <a:gd name="connsiteX1" fmla="*/ 1780159 w 1928581"/>
              <a:gd name="connsiteY1" fmla="*/ 0 h 296844"/>
              <a:gd name="connsiteX2" fmla="*/ 1928581 w 1928581"/>
              <a:gd name="connsiteY2" fmla="*/ 148422 h 296844"/>
              <a:gd name="connsiteX3" fmla="*/ 1780159 w 1928581"/>
              <a:gd name="connsiteY3" fmla="*/ 296844 h 296844"/>
              <a:gd name="connsiteX4" fmla="*/ 5 w 1928581"/>
              <a:gd name="connsiteY4" fmla="*/ 296844 h 296844"/>
              <a:gd name="connsiteX5" fmla="*/ 122030 w 1928581"/>
              <a:gd name="connsiteY5" fmla="*/ 138093 h 296844"/>
              <a:gd name="connsiteX6" fmla="*/ 5 w 1928581"/>
              <a:gd name="connsiteY6" fmla="*/ 0 h 296844"/>
              <a:gd name="connsiteX0" fmla="*/ 97305 w 2025881"/>
              <a:gd name="connsiteY0" fmla="*/ 11111 h 318832"/>
              <a:gd name="connsiteX1" fmla="*/ 1877459 w 2025881"/>
              <a:gd name="connsiteY1" fmla="*/ 11111 h 318832"/>
              <a:gd name="connsiteX2" fmla="*/ 2025881 w 2025881"/>
              <a:gd name="connsiteY2" fmla="*/ 159533 h 318832"/>
              <a:gd name="connsiteX3" fmla="*/ 1877459 w 2025881"/>
              <a:gd name="connsiteY3" fmla="*/ 307955 h 318832"/>
              <a:gd name="connsiteX4" fmla="*/ 97305 w 2025881"/>
              <a:gd name="connsiteY4" fmla="*/ 307955 h 318832"/>
              <a:gd name="connsiteX5" fmla="*/ 219330 w 2025881"/>
              <a:gd name="connsiteY5" fmla="*/ 161110 h 318832"/>
              <a:gd name="connsiteX6" fmla="*/ 97305 w 2025881"/>
              <a:gd name="connsiteY6" fmla="*/ 11111 h 318832"/>
              <a:gd name="connsiteX0" fmla="*/ 96957 w 2025533"/>
              <a:gd name="connsiteY0" fmla="*/ 528 h 308249"/>
              <a:gd name="connsiteX1" fmla="*/ 1877111 w 2025533"/>
              <a:gd name="connsiteY1" fmla="*/ 528 h 308249"/>
              <a:gd name="connsiteX2" fmla="*/ 2025533 w 2025533"/>
              <a:gd name="connsiteY2" fmla="*/ 148950 h 308249"/>
              <a:gd name="connsiteX3" fmla="*/ 1877111 w 2025533"/>
              <a:gd name="connsiteY3" fmla="*/ 297372 h 308249"/>
              <a:gd name="connsiteX4" fmla="*/ 96957 w 2025533"/>
              <a:gd name="connsiteY4" fmla="*/ 297372 h 308249"/>
              <a:gd name="connsiteX5" fmla="*/ 218982 w 2025533"/>
              <a:gd name="connsiteY5" fmla="*/ 150527 h 308249"/>
              <a:gd name="connsiteX6" fmla="*/ 96957 w 2025533"/>
              <a:gd name="connsiteY6" fmla="*/ 528 h 308249"/>
              <a:gd name="connsiteX0" fmla="*/ 4 w 1928580"/>
              <a:gd name="connsiteY0" fmla="*/ 528 h 297372"/>
              <a:gd name="connsiteX1" fmla="*/ 1780158 w 1928580"/>
              <a:gd name="connsiteY1" fmla="*/ 528 h 297372"/>
              <a:gd name="connsiteX2" fmla="*/ 1928580 w 1928580"/>
              <a:gd name="connsiteY2" fmla="*/ 148950 h 297372"/>
              <a:gd name="connsiteX3" fmla="*/ 1780158 w 1928580"/>
              <a:gd name="connsiteY3" fmla="*/ 297372 h 297372"/>
              <a:gd name="connsiteX4" fmla="*/ 4 w 1928580"/>
              <a:gd name="connsiteY4" fmla="*/ 297372 h 297372"/>
              <a:gd name="connsiteX5" fmla="*/ 122029 w 1928580"/>
              <a:gd name="connsiteY5" fmla="*/ 150527 h 297372"/>
              <a:gd name="connsiteX6" fmla="*/ 4 w 1928580"/>
              <a:gd name="connsiteY6" fmla="*/ 528 h 297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8580" h="297372">
                <a:moveTo>
                  <a:pt x="4" y="528"/>
                </a:moveTo>
                <a:cubicBezTo>
                  <a:pt x="-2248" y="-659"/>
                  <a:pt x="1186773" y="528"/>
                  <a:pt x="1780158" y="528"/>
                </a:cubicBezTo>
                <a:lnTo>
                  <a:pt x="1928580" y="148950"/>
                </a:lnTo>
                <a:lnTo>
                  <a:pt x="1780158" y="297372"/>
                </a:lnTo>
                <a:lnTo>
                  <a:pt x="4" y="297372"/>
                </a:lnTo>
                <a:cubicBezTo>
                  <a:pt x="-126" y="296710"/>
                  <a:pt x="126334" y="149733"/>
                  <a:pt x="122029" y="150527"/>
                </a:cubicBezTo>
                <a:cubicBezTo>
                  <a:pt x="123952" y="148417"/>
                  <a:pt x="2256" y="1715"/>
                  <a:pt x="4" y="528"/>
                </a:cubicBezTo>
                <a:close/>
              </a:path>
            </a:pathLst>
          </a:custGeom>
          <a:solidFill>
            <a:srgbClr val="7F7F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2880" tIns="91440" rIns="0" bIns="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200" b="1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 Exploration</a:t>
            </a:r>
          </a:p>
        </p:txBody>
      </p:sp>
      <p:sp>
        <p:nvSpPr>
          <p:cNvPr id="10" name="TextBox 9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FBDC5A1C-868F-4857-8BB9-85F3EF133AEE}"/>
              </a:ext>
            </a:extLst>
          </p:cNvPr>
          <p:cNvSpPr txBox="1"/>
          <p:nvPr/>
        </p:nvSpPr>
        <p:spPr>
          <a:xfrm>
            <a:off x="2614613" y="3411006"/>
            <a:ext cx="182880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US" sz="1600" b="1" dirty="0">
                <a:solidFill>
                  <a:srgbClr val="0A3161"/>
                </a:solidFill>
                <a:ea typeface="ＭＳ Ｐゴシック" charset="0"/>
                <a:cs typeface="ＭＳ Ｐゴシック" charset="0"/>
              </a:rPr>
              <a:t>Design the Right Products</a:t>
            </a:r>
          </a:p>
        </p:txBody>
      </p:sp>
      <p:sp>
        <p:nvSpPr>
          <p:cNvPr id="13" name="TextBox 12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80CD0F35-4882-4604-809E-84D4DBDD4560}"/>
              </a:ext>
            </a:extLst>
          </p:cNvPr>
          <p:cNvSpPr txBox="1"/>
          <p:nvPr/>
        </p:nvSpPr>
        <p:spPr>
          <a:xfrm>
            <a:off x="2625409" y="3876054"/>
            <a:ext cx="182880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rgbClr val="0A3161"/>
                </a:solidFill>
              </a:rPr>
              <a:t>What solutions will better meet people’s needs?</a:t>
            </a:r>
          </a:p>
          <a:p>
            <a:endParaRPr lang="en-US" sz="1600" baseline="0" dirty="0">
              <a:solidFill>
                <a:srgbClr val="0A3161"/>
              </a:solidFill>
            </a:endParaRPr>
          </a:p>
          <a:p>
            <a:r>
              <a:rPr lang="en-US" sz="1600" dirty="0">
                <a:solidFill>
                  <a:srgbClr val="0A3161"/>
                </a:solidFill>
              </a:rPr>
              <a:t>How do these solutions align with business goals?</a:t>
            </a:r>
            <a:endParaRPr lang="en-US" sz="1600" baseline="0" dirty="0">
              <a:solidFill>
                <a:srgbClr val="0A3161"/>
              </a:solidFill>
            </a:endParaRPr>
          </a:p>
        </p:txBody>
      </p:sp>
      <p:cxnSp>
        <p:nvCxnSpPr>
          <p:cNvPr id="16" name="Straight Connector 15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BE5163A5-6123-4DE8-93CE-AE233E427E4A}"/>
              </a:ext>
            </a:extLst>
          </p:cNvPr>
          <p:cNvCxnSpPr>
            <a:cxnSpLocks/>
          </p:cNvCxnSpPr>
          <p:nvPr/>
        </p:nvCxnSpPr>
        <p:spPr bwMode="auto">
          <a:xfrm>
            <a:off x="4557862" y="3309755"/>
            <a:ext cx="0" cy="21771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9" name="Arrow: Pentagon 6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FFA1C21E-3ABD-4A59-AD07-1CCE9E02D424}"/>
              </a:ext>
            </a:extLst>
          </p:cNvPr>
          <p:cNvSpPr>
            <a:spLocks/>
          </p:cNvSpPr>
          <p:nvPr/>
        </p:nvSpPr>
        <p:spPr bwMode="auto">
          <a:xfrm>
            <a:off x="4710113" y="2284698"/>
            <a:ext cx="2011680" cy="297372"/>
          </a:xfrm>
          <a:custGeom>
            <a:avLst/>
            <a:gdLst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0 w 1928576"/>
              <a:gd name="connsiteY5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375 w 1928576"/>
              <a:gd name="connsiteY5" fmla="*/ 134918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5 w 1928581"/>
              <a:gd name="connsiteY0" fmla="*/ 0 h 296844"/>
              <a:gd name="connsiteX1" fmla="*/ 1780159 w 1928581"/>
              <a:gd name="connsiteY1" fmla="*/ 0 h 296844"/>
              <a:gd name="connsiteX2" fmla="*/ 1928581 w 1928581"/>
              <a:gd name="connsiteY2" fmla="*/ 148422 h 296844"/>
              <a:gd name="connsiteX3" fmla="*/ 1780159 w 1928581"/>
              <a:gd name="connsiteY3" fmla="*/ 296844 h 296844"/>
              <a:gd name="connsiteX4" fmla="*/ 5 w 1928581"/>
              <a:gd name="connsiteY4" fmla="*/ 296844 h 296844"/>
              <a:gd name="connsiteX5" fmla="*/ 122030 w 1928581"/>
              <a:gd name="connsiteY5" fmla="*/ 138093 h 296844"/>
              <a:gd name="connsiteX6" fmla="*/ 5 w 1928581"/>
              <a:gd name="connsiteY6" fmla="*/ 0 h 296844"/>
              <a:gd name="connsiteX0" fmla="*/ 97305 w 2025881"/>
              <a:gd name="connsiteY0" fmla="*/ 11111 h 318832"/>
              <a:gd name="connsiteX1" fmla="*/ 1877459 w 2025881"/>
              <a:gd name="connsiteY1" fmla="*/ 11111 h 318832"/>
              <a:gd name="connsiteX2" fmla="*/ 2025881 w 2025881"/>
              <a:gd name="connsiteY2" fmla="*/ 159533 h 318832"/>
              <a:gd name="connsiteX3" fmla="*/ 1877459 w 2025881"/>
              <a:gd name="connsiteY3" fmla="*/ 307955 h 318832"/>
              <a:gd name="connsiteX4" fmla="*/ 97305 w 2025881"/>
              <a:gd name="connsiteY4" fmla="*/ 307955 h 318832"/>
              <a:gd name="connsiteX5" fmla="*/ 219330 w 2025881"/>
              <a:gd name="connsiteY5" fmla="*/ 161110 h 318832"/>
              <a:gd name="connsiteX6" fmla="*/ 97305 w 2025881"/>
              <a:gd name="connsiteY6" fmla="*/ 11111 h 318832"/>
              <a:gd name="connsiteX0" fmla="*/ 96957 w 2025533"/>
              <a:gd name="connsiteY0" fmla="*/ 528 h 308249"/>
              <a:gd name="connsiteX1" fmla="*/ 1877111 w 2025533"/>
              <a:gd name="connsiteY1" fmla="*/ 528 h 308249"/>
              <a:gd name="connsiteX2" fmla="*/ 2025533 w 2025533"/>
              <a:gd name="connsiteY2" fmla="*/ 148950 h 308249"/>
              <a:gd name="connsiteX3" fmla="*/ 1877111 w 2025533"/>
              <a:gd name="connsiteY3" fmla="*/ 297372 h 308249"/>
              <a:gd name="connsiteX4" fmla="*/ 96957 w 2025533"/>
              <a:gd name="connsiteY4" fmla="*/ 297372 h 308249"/>
              <a:gd name="connsiteX5" fmla="*/ 218982 w 2025533"/>
              <a:gd name="connsiteY5" fmla="*/ 150527 h 308249"/>
              <a:gd name="connsiteX6" fmla="*/ 96957 w 2025533"/>
              <a:gd name="connsiteY6" fmla="*/ 528 h 308249"/>
              <a:gd name="connsiteX0" fmla="*/ 4 w 1928580"/>
              <a:gd name="connsiteY0" fmla="*/ 528 h 297372"/>
              <a:gd name="connsiteX1" fmla="*/ 1780158 w 1928580"/>
              <a:gd name="connsiteY1" fmla="*/ 528 h 297372"/>
              <a:gd name="connsiteX2" fmla="*/ 1928580 w 1928580"/>
              <a:gd name="connsiteY2" fmla="*/ 148950 h 297372"/>
              <a:gd name="connsiteX3" fmla="*/ 1780158 w 1928580"/>
              <a:gd name="connsiteY3" fmla="*/ 297372 h 297372"/>
              <a:gd name="connsiteX4" fmla="*/ 4 w 1928580"/>
              <a:gd name="connsiteY4" fmla="*/ 297372 h 297372"/>
              <a:gd name="connsiteX5" fmla="*/ 122029 w 1928580"/>
              <a:gd name="connsiteY5" fmla="*/ 150527 h 297372"/>
              <a:gd name="connsiteX6" fmla="*/ 4 w 1928580"/>
              <a:gd name="connsiteY6" fmla="*/ 528 h 297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8580" h="297372">
                <a:moveTo>
                  <a:pt x="4" y="528"/>
                </a:moveTo>
                <a:cubicBezTo>
                  <a:pt x="-2248" y="-659"/>
                  <a:pt x="1186773" y="528"/>
                  <a:pt x="1780158" y="528"/>
                </a:cubicBezTo>
                <a:lnTo>
                  <a:pt x="1928580" y="148950"/>
                </a:lnTo>
                <a:lnTo>
                  <a:pt x="1780158" y="297372"/>
                </a:lnTo>
                <a:lnTo>
                  <a:pt x="4" y="297372"/>
                </a:lnTo>
                <a:cubicBezTo>
                  <a:pt x="-126" y="296710"/>
                  <a:pt x="126334" y="149733"/>
                  <a:pt x="122029" y="150527"/>
                </a:cubicBezTo>
                <a:cubicBezTo>
                  <a:pt x="123952" y="148417"/>
                  <a:pt x="2256" y="1715"/>
                  <a:pt x="4" y="528"/>
                </a:cubicBezTo>
                <a:close/>
              </a:path>
            </a:pathLst>
          </a:cu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2880" tIns="91440" rIns="0" bIns="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200" b="1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Execution</a:t>
            </a:r>
          </a:p>
        </p:txBody>
      </p:sp>
      <p:sp>
        <p:nvSpPr>
          <p:cNvPr id="9" name="TextBox 8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B8BA1156-F093-48A5-85F3-132E1BF3CE9A}"/>
              </a:ext>
            </a:extLst>
          </p:cNvPr>
          <p:cNvSpPr txBox="1"/>
          <p:nvPr/>
        </p:nvSpPr>
        <p:spPr>
          <a:xfrm>
            <a:off x="4710113" y="3404888"/>
            <a:ext cx="179070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US" sz="1600" b="1" dirty="0">
                <a:solidFill>
                  <a:srgbClr val="0A3161"/>
                </a:solidFill>
                <a:ea typeface="ＭＳ Ｐゴシック" charset="0"/>
                <a:cs typeface="ＭＳ Ｐゴシック" charset="0"/>
              </a:rPr>
              <a:t>Build the Products Right</a:t>
            </a:r>
          </a:p>
        </p:txBody>
      </p:sp>
      <p:sp>
        <p:nvSpPr>
          <p:cNvPr id="14" name="TextBox 13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59806200-B9AF-4303-8268-8F2EA32B51BE}"/>
              </a:ext>
            </a:extLst>
          </p:cNvPr>
          <p:cNvSpPr txBox="1"/>
          <p:nvPr/>
        </p:nvSpPr>
        <p:spPr>
          <a:xfrm>
            <a:off x="4701077" y="3876054"/>
            <a:ext cx="1828800" cy="12003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1400" baseline="0" dirty="0">
              <a:solidFill>
                <a:schemeClr val="accent1"/>
              </a:solidFill>
            </a:endParaRPr>
          </a:p>
          <a:p>
            <a:r>
              <a:rPr lang="en-US" sz="1600" baseline="0" dirty="0">
                <a:solidFill>
                  <a:srgbClr val="0A3161"/>
                </a:solidFill>
              </a:rPr>
              <a:t>How should the IRS design and deliver a complete experience?</a:t>
            </a:r>
          </a:p>
        </p:txBody>
      </p:sp>
      <p:cxnSp>
        <p:nvCxnSpPr>
          <p:cNvPr id="24" name="Straight Connector 23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49201251-44FE-4C89-88A9-33A42C9249C7}"/>
              </a:ext>
            </a:extLst>
          </p:cNvPr>
          <p:cNvCxnSpPr>
            <a:cxnSpLocks/>
          </p:cNvCxnSpPr>
          <p:nvPr/>
        </p:nvCxnSpPr>
        <p:spPr bwMode="auto">
          <a:xfrm>
            <a:off x="6634575" y="3309755"/>
            <a:ext cx="0" cy="21771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Arrow: Pentagon 6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BFD60C28-248F-4E31-B7A4-6DEADFA46FEB}"/>
              </a:ext>
            </a:extLst>
          </p:cNvPr>
          <p:cNvSpPr/>
          <p:nvPr/>
        </p:nvSpPr>
        <p:spPr bwMode="auto">
          <a:xfrm>
            <a:off x="6757002" y="2284698"/>
            <a:ext cx="1371600" cy="297372"/>
          </a:xfrm>
          <a:custGeom>
            <a:avLst/>
            <a:gdLst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0 w 1928576"/>
              <a:gd name="connsiteY5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375 w 1928576"/>
              <a:gd name="connsiteY5" fmla="*/ 134918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0 w 1928576"/>
              <a:gd name="connsiteY0" fmla="*/ 0 h 296844"/>
              <a:gd name="connsiteX1" fmla="*/ 1780154 w 1928576"/>
              <a:gd name="connsiteY1" fmla="*/ 0 h 296844"/>
              <a:gd name="connsiteX2" fmla="*/ 1928576 w 1928576"/>
              <a:gd name="connsiteY2" fmla="*/ 148422 h 296844"/>
              <a:gd name="connsiteX3" fmla="*/ 1780154 w 1928576"/>
              <a:gd name="connsiteY3" fmla="*/ 296844 h 296844"/>
              <a:gd name="connsiteX4" fmla="*/ 0 w 1928576"/>
              <a:gd name="connsiteY4" fmla="*/ 296844 h 296844"/>
              <a:gd name="connsiteX5" fmla="*/ 122025 w 1928576"/>
              <a:gd name="connsiteY5" fmla="*/ 138093 h 296844"/>
              <a:gd name="connsiteX6" fmla="*/ 0 w 1928576"/>
              <a:gd name="connsiteY6" fmla="*/ 0 h 296844"/>
              <a:gd name="connsiteX0" fmla="*/ 5 w 1928581"/>
              <a:gd name="connsiteY0" fmla="*/ 0 h 296844"/>
              <a:gd name="connsiteX1" fmla="*/ 1780159 w 1928581"/>
              <a:gd name="connsiteY1" fmla="*/ 0 h 296844"/>
              <a:gd name="connsiteX2" fmla="*/ 1928581 w 1928581"/>
              <a:gd name="connsiteY2" fmla="*/ 148422 h 296844"/>
              <a:gd name="connsiteX3" fmla="*/ 1780159 w 1928581"/>
              <a:gd name="connsiteY3" fmla="*/ 296844 h 296844"/>
              <a:gd name="connsiteX4" fmla="*/ 5 w 1928581"/>
              <a:gd name="connsiteY4" fmla="*/ 296844 h 296844"/>
              <a:gd name="connsiteX5" fmla="*/ 122030 w 1928581"/>
              <a:gd name="connsiteY5" fmla="*/ 138093 h 296844"/>
              <a:gd name="connsiteX6" fmla="*/ 5 w 1928581"/>
              <a:gd name="connsiteY6" fmla="*/ 0 h 296844"/>
              <a:gd name="connsiteX0" fmla="*/ 97305 w 2025881"/>
              <a:gd name="connsiteY0" fmla="*/ 11111 h 318832"/>
              <a:gd name="connsiteX1" fmla="*/ 1877459 w 2025881"/>
              <a:gd name="connsiteY1" fmla="*/ 11111 h 318832"/>
              <a:gd name="connsiteX2" fmla="*/ 2025881 w 2025881"/>
              <a:gd name="connsiteY2" fmla="*/ 159533 h 318832"/>
              <a:gd name="connsiteX3" fmla="*/ 1877459 w 2025881"/>
              <a:gd name="connsiteY3" fmla="*/ 307955 h 318832"/>
              <a:gd name="connsiteX4" fmla="*/ 97305 w 2025881"/>
              <a:gd name="connsiteY4" fmla="*/ 307955 h 318832"/>
              <a:gd name="connsiteX5" fmla="*/ 219330 w 2025881"/>
              <a:gd name="connsiteY5" fmla="*/ 161110 h 318832"/>
              <a:gd name="connsiteX6" fmla="*/ 97305 w 2025881"/>
              <a:gd name="connsiteY6" fmla="*/ 11111 h 318832"/>
              <a:gd name="connsiteX0" fmla="*/ 96957 w 2025533"/>
              <a:gd name="connsiteY0" fmla="*/ 528 h 308249"/>
              <a:gd name="connsiteX1" fmla="*/ 1877111 w 2025533"/>
              <a:gd name="connsiteY1" fmla="*/ 528 h 308249"/>
              <a:gd name="connsiteX2" fmla="*/ 2025533 w 2025533"/>
              <a:gd name="connsiteY2" fmla="*/ 148950 h 308249"/>
              <a:gd name="connsiteX3" fmla="*/ 1877111 w 2025533"/>
              <a:gd name="connsiteY3" fmla="*/ 297372 h 308249"/>
              <a:gd name="connsiteX4" fmla="*/ 96957 w 2025533"/>
              <a:gd name="connsiteY4" fmla="*/ 297372 h 308249"/>
              <a:gd name="connsiteX5" fmla="*/ 218982 w 2025533"/>
              <a:gd name="connsiteY5" fmla="*/ 150527 h 308249"/>
              <a:gd name="connsiteX6" fmla="*/ 96957 w 2025533"/>
              <a:gd name="connsiteY6" fmla="*/ 528 h 308249"/>
              <a:gd name="connsiteX0" fmla="*/ 4 w 1928580"/>
              <a:gd name="connsiteY0" fmla="*/ 528 h 297372"/>
              <a:gd name="connsiteX1" fmla="*/ 1780158 w 1928580"/>
              <a:gd name="connsiteY1" fmla="*/ 528 h 297372"/>
              <a:gd name="connsiteX2" fmla="*/ 1928580 w 1928580"/>
              <a:gd name="connsiteY2" fmla="*/ 148950 h 297372"/>
              <a:gd name="connsiteX3" fmla="*/ 1780158 w 1928580"/>
              <a:gd name="connsiteY3" fmla="*/ 297372 h 297372"/>
              <a:gd name="connsiteX4" fmla="*/ 4 w 1928580"/>
              <a:gd name="connsiteY4" fmla="*/ 297372 h 297372"/>
              <a:gd name="connsiteX5" fmla="*/ 122029 w 1928580"/>
              <a:gd name="connsiteY5" fmla="*/ 150527 h 297372"/>
              <a:gd name="connsiteX6" fmla="*/ 4 w 1928580"/>
              <a:gd name="connsiteY6" fmla="*/ 528 h 297372"/>
              <a:gd name="connsiteX0" fmla="*/ 4 w 1780158"/>
              <a:gd name="connsiteY0" fmla="*/ 528 h 297372"/>
              <a:gd name="connsiteX1" fmla="*/ 1780158 w 1780158"/>
              <a:gd name="connsiteY1" fmla="*/ 528 h 297372"/>
              <a:gd name="connsiteX2" fmla="*/ 1780158 w 1780158"/>
              <a:gd name="connsiteY2" fmla="*/ 297372 h 297372"/>
              <a:gd name="connsiteX3" fmla="*/ 4 w 1780158"/>
              <a:gd name="connsiteY3" fmla="*/ 297372 h 297372"/>
              <a:gd name="connsiteX4" fmla="*/ 122029 w 1780158"/>
              <a:gd name="connsiteY4" fmla="*/ 150527 h 297372"/>
              <a:gd name="connsiteX5" fmla="*/ 4 w 1780158"/>
              <a:gd name="connsiteY5" fmla="*/ 528 h 297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0158" h="297372">
                <a:moveTo>
                  <a:pt x="4" y="528"/>
                </a:moveTo>
                <a:cubicBezTo>
                  <a:pt x="-2248" y="-659"/>
                  <a:pt x="1186773" y="528"/>
                  <a:pt x="1780158" y="528"/>
                </a:cubicBezTo>
                <a:lnTo>
                  <a:pt x="1780158" y="297372"/>
                </a:lnTo>
                <a:lnTo>
                  <a:pt x="4" y="297372"/>
                </a:lnTo>
                <a:cubicBezTo>
                  <a:pt x="-126" y="296710"/>
                  <a:pt x="126334" y="149733"/>
                  <a:pt x="122029" y="150527"/>
                </a:cubicBezTo>
                <a:cubicBezTo>
                  <a:pt x="123952" y="148417"/>
                  <a:pt x="2256" y="1715"/>
                  <a:pt x="4" y="528"/>
                </a:cubicBezTo>
                <a:close/>
              </a:path>
            </a:pathLst>
          </a:custGeom>
          <a:solidFill>
            <a:srgbClr val="7030A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2880" tIns="91440" rIns="0" bIns="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200" b="1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Measurement</a:t>
            </a:r>
          </a:p>
        </p:txBody>
      </p:sp>
      <p:sp>
        <p:nvSpPr>
          <p:cNvPr id="7" name="Rectangle: Rounded Corners 6" descr="Rectangle shape to draw attention to content on slide.">
            <a:extLst>
              <a:ext uri="{FF2B5EF4-FFF2-40B4-BE49-F238E27FC236}">
                <a16:creationId xmlns:a16="http://schemas.microsoft.com/office/drawing/2014/main" id="{47FDD27F-836C-4AD0-B610-DB48C7A70433}"/>
              </a:ext>
            </a:extLst>
          </p:cNvPr>
          <p:cNvSpPr/>
          <p:nvPr/>
        </p:nvSpPr>
        <p:spPr>
          <a:xfrm>
            <a:off x="6634575" y="3309755"/>
            <a:ext cx="1972013" cy="2271238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AA3D8856-3ACC-49E9-B199-5F2280917AAE}"/>
              </a:ext>
            </a:extLst>
          </p:cNvPr>
          <p:cNvSpPr txBox="1"/>
          <p:nvPr/>
        </p:nvSpPr>
        <p:spPr>
          <a:xfrm>
            <a:off x="6755982" y="3404888"/>
            <a:ext cx="184310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US" sz="1600" b="1" dirty="0">
                <a:solidFill>
                  <a:schemeClr val="bg2"/>
                </a:solidFill>
                <a:ea typeface="ＭＳ Ｐゴシック" charset="0"/>
                <a:cs typeface="ＭＳ Ｐゴシック" charset="0"/>
              </a:rPr>
              <a:t>Learn how Customers Use the Products</a:t>
            </a:r>
          </a:p>
        </p:txBody>
      </p:sp>
      <p:sp>
        <p:nvSpPr>
          <p:cNvPr id="22" name="TextBox 21" descr="Process graphic outlining the iterative research and design process: Foundation, Exploration, Execution, Measurement">
            <a:extLst>
              <a:ext uri="{FF2B5EF4-FFF2-40B4-BE49-F238E27FC236}">
                <a16:creationId xmlns:a16="http://schemas.microsoft.com/office/drawing/2014/main" id="{88F69BA5-E82D-4DB3-912A-358D6E9ADB01}"/>
              </a:ext>
            </a:extLst>
          </p:cNvPr>
          <p:cNvSpPr txBox="1"/>
          <p:nvPr/>
        </p:nvSpPr>
        <p:spPr>
          <a:xfrm>
            <a:off x="6767512" y="4012684"/>
            <a:ext cx="1828800" cy="1446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14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tx2"/>
                </a:solidFill>
              </a:rPr>
              <a:t>What enhancements could the IRS make to improve the user experience?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AC2F0-11B2-46D3-B5BE-61F4805C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58F1A7-E7AF-4766-BF80-A766E2096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0C0ABD4-637E-4D85-A3CB-8751A61B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504664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24049-A68E-A445-BAAD-75379ABD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design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B45A5-F2F0-634B-9B2C-182CA009C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5840"/>
            <a:ext cx="5274297" cy="4846320"/>
          </a:xfrm>
        </p:spPr>
        <p:txBody>
          <a:bodyPr/>
          <a:lstStyle/>
          <a:p>
            <a:endParaRPr lang="en-US" sz="1600" b="0" dirty="0">
              <a:solidFill>
                <a:schemeClr val="tx2"/>
              </a:solidFill>
            </a:endParaRP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Identify a need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Elaborate and brainstorm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Test the application with real users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Have a “refine” approach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b="1" dirty="0"/>
              <a:t>Test again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Repeat as necessary</a:t>
            </a:r>
          </a:p>
          <a:p>
            <a:pPr marL="342900" lvl="1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800" b="1" dirty="0"/>
              <a:t>Update the application with continuous analytics and feedback</a:t>
            </a:r>
          </a:p>
        </p:txBody>
      </p:sp>
      <p:graphicFrame>
        <p:nvGraphicFramePr>
          <p:cNvPr id="9" name="Diagram 8" descr="Process graphic outlining the iterative design process steps: Elaboration, User Test, Refine, User Test, Refine, User Test, Build">
            <a:extLst>
              <a:ext uri="{FF2B5EF4-FFF2-40B4-BE49-F238E27FC236}">
                <a16:creationId xmlns:a16="http://schemas.microsoft.com/office/drawing/2014/main" id="{2C331DD5-E20C-6B44-B439-4FA5E65142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6034897"/>
              </p:ext>
            </p:extLst>
          </p:nvPr>
        </p:nvGraphicFramePr>
        <p:xfrm>
          <a:off x="4067504" y="591077"/>
          <a:ext cx="5938344" cy="5748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3E907C-72E2-684B-B920-B367C71ED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B64B48-E021-654A-9250-A7EDE8AD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9F703B-9DEA-C144-9299-4D2DECA85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022447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8226A-E768-4E84-B97A-0747D673D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470A5-2DF1-4355-8E02-B31E0CCE5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2"/>
                </a:solidFill>
              </a:rPr>
              <a:t>Principles of a usable interface include:</a:t>
            </a:r>
          </a:p>
          <a:p>
            <a:endParaRPr lang="en-US" dirty="0"/>
          </a:p>
        </p:txBody>
      </p:sp>
      <p:graphicFrame>
        <p:nvGraphicFramePr>
          <p:cNvPr id="7" name="Diagram 6" descr="Pyramid illustrating points in text above with Effectiveness as the foundation, working up from the base: ease of learning, efficiency, memorability, error prevention, and then satisfaction at the top of the pyramid">
            <a:extLst>
              <a:ext uri="{FF2B5EF4-FFF2-40B4-BE49-F238E27FC236}">
                <a16:creationId xmlns:a16="http://schemas.microsoft.com/office/drawing/2014/main" id="{CE7F1B01-64C2-4AA0-8D89-A3F3D001E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5396364"/>
              </p:ext>
            </p:extLst>
          </p:nvPr>
        </p:nvGraphicFramePr>
        <p:xfrm>
          <a:off x="1710170" y="1664697"/>
          <a:ext cx="5906539" cy="40045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9397F-8FBA-4077-B898-84AF6BB7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6505-1152-42EC-8755-BFB6F59BC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8A3FAF5-D389-4732-AF0A-42C4DB999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3556427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And it’s also about collecting and analyzing data properly</a:t>
            </a:r>
          </a:p>
        </p:txBody>
      </p:sp>
      <p:sp>
        <p:nvSpPr>
          <p:cNvPr id="4" name="Google Shape;408;p42">
            <a:extLst>
              <a:ext uri="{FF2B5EF4-FFF2-40B4-BE49-F238E27FC236}">
                <a16:creationId xmlns:a16="http://schemas.microsoft.com/office/drawing/2014/main" id="{2E84F446-0368-4884-A9EB-27A38608E2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13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215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97E0-F311-42C6-879D-22BCB30D9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process</a:t>
            </a:r>
          </a:p>
        </p:txBody>
      </p:sp>
      <p:graphicFrame>
        <p:nvGraphicFramePr>
          <p:cNvPr id="7" name="Content Placeholder 6" descr="Data analysis process graphic.">
            <a:extLst>
              <a:ext uri="{FF2B5EF4-FFF2-40B4-BE49-F238E27FC236}">
                <a16:creationId xmlns:a16="http://schemas.microsoft.com/office/drawing/2014/main" id="{FA15050A-E2C8-48EE-9B99-9B658E69BA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6685174"/>
              </p:ext>
            </p:extLst>
          </p:nvPr>
        </p:nvGraphicFramePr>
        <p:xfrm>
          <a:off x="457200" y="1189038"/>
          <a:ext cx="8229600" cy="484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8EB9E-6F4D-43A7-9559-3D010C89C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B96D5-2740-4C9B-9B8B-79375726A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D830D22-CBAC-4DC8-9F6E-89F1A11B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356599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B880E-B727-4BD4-8C93-73639A538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survey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C091D-17C0-4990-A906-5B8433051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2"/>
                </a:solidFill>
              </a:rPr>
              <a:t>We recently updated the questions people can answer when they get the in-app survey.</a:t>
            </a:r>
          </a:p>
          <a:p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Positive experience user flow</a:t>
            </a:r>
          </a:p>
          <a:p>
            <a:endParaRPr lang="en-US" dirty="0"/>
          </a:p>
        </p:txBody>
      </p:sp>
      <p:pic>
        <p:nvPicPr>
          <p:cNvPr id="7" name="Picture 6" descr="Screenshot of new positive experience user flow for Free File survey.">
            <a:extLst>
              <a:ext uri="{FF2B5EF4-FFF2-40B4-BE49-F238E27FC236}">
                <a16:creationId xmlns:a16="http://schemas.microsoft.com/office/drawing/2014/main" id="{AC79D27C-BB5F-4027-AF8A-26D3E73BF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5" y="2719910"/>
            <a:ext cx="6153150" cy="20002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F1561-EFAA-4748-AC92-FC75E8EA6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44145-9007-45C7-8EA2-21B353323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8E62259-6179-446E-BB18-FF4AC7177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301837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2C39-5E06-4810-9DAD-D0E2504C8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90769"/>
            <a:ext cx="6037007" cy="685800"/>
          </a:xfrm>
        </p:spPr>
        <p:txBody>
          <a:bodyPr/>
          <a:lstStyle/>
          <a:p>
            <a:r>
              <a:rPr lang="en-US" dirty="0"/>
              <a:t>Customer survey user flow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B96A0-9C5A-448C-84CF-FD25A79C3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Negative experience user flow: Part I</a:t>
            </a:r>
          </a:p>
        </p:txBody>
      </p:sp>
      <p:pic>
        <p:nvPicPr>
          <p:cNvPr id="9" name="Picture 8" descr="First screenshot of the updated negative experience user flow.">
            <a:extLst>
              <a:ext uri="{FF2B5EF4-FFF2-40B4-BE49-F238E27FC236}">
                <a16:creationId xmlns:a16="http://schemas.microsoft.com/office/drawing/2014/main" id="{B114242D-8FD0-45C0-8E40-A76AB660D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2212181"/>
            <a:ext cx="8659959" cy="24336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DCA59-3CBF-4BC5-9592-A0EAB29E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6C9D2-2C35-4513-9914-BCB2B6D9B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458CAE1-B43C-4AF0-9798-A2217AA4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938176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1071-03CD-4C7E-95F0-6BF3BFAF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experience user flow: </a:t>
            </a:r>
            <a:br>
              <a:rPr lang="en-US" dirty="0"/>
            </a:br>
            <a:r>
              <a:rPr lang="en-US" dirty="0"/>
              <a:t>Part II</a:t>
            </a:r>
          </a:p>
        </p:txBody>
      </p:sp>
      <p:pic>
        <p:nvPicPr>
          <p:cNvPr id="7" name="Content Placeholder 6" descr="First screenshot of the updated negative experience user flow.">
            <a:extLst>
              <a:ext uri="{FF2B5EF4-FFF2-40B4-BE49-F238E27FC236}">
                <a16:creationId xmlns:a16="http://schemas.microsoft.com/office/drawing/2014/main" id="{E10C6BF9-FA4F-45C1-9C78-04C389AC7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71" y="2678719"/>
            <a:ext cx="8948058" cy="150056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CE1126-8EB8-4DC9-816C-BBBB8E3A6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101797-69F1-4BB3-8612-6142011B4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8A8FD0F-EEA7-4A8B-AF23-52CCAAFD1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889302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DAF93-64EF-4623-B541-0C77840A0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90769"/>
            <a:ext cx="5252936" cy="685800"/>
          </a:xfrm>
        </p:spPr>
        <p:txBody>
          <a:bodyPr/>
          <a:lstStyle/>
          <a:p>
            <a:r>
              <a:rPr lang="en-US" dirty="0"/>
              <a:t>Consistent analytics reports</a:t>
            </a:r>
          </a:p>
        </p:txBody>
      </p:sp>
      <p:graphicFrame>
        <p:nvGraphicFramePr>
          <p:cNvPr id="7" name="Content Placeholder 6" descr="Data points graphic.">
            <a:extLst>
              <a:ext uri="{FF2B5EF4-FFF2-40B4-BE49-F238E27FC236}">
                <a16:creationId xmlns:a16="http://schemas.microsoft.com/office/drawing/2014/main" id="{064CA3E3-933F-4EDB-925E-DFC690966E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7857928"/>
              </p:ext>
            </p:extLst>
          </p:nvPr>
        </p:nvGraphicFramePr>
        <p:xfrm>
          <a:off x="457200" y="1189038"/>
          <a:ext cx="8229600" cy="484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0D228-3C4A-4E2F-9AB5-8C8C95C5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9F7D94-365D-44EA-A781-89EEE476D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34F0043-9610-4AD3-9060-A18A2C19A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4046268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FA95-5396-4A7E-BABE-145A3FA45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People’s privacy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9636D-10F1-4CD8-AC29-8EB796DF3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All collected data is </a:t>
            </a:r>
            <a:r>
              <a:rPr lang="en-US" dirty="0">
                <a:solidFill>
                  <a:schemeClr val="tx2"/>
                </a:solidFill>
              </a:rPr>
              <a:t>aggregated and de-identified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Research findings and analytics details </a:t>
            </a:r>
            <a:r>
              <a:rPr lang="en-US" dirty="0">
                <a:solidFill>
                  <a:schemeClr val="tx2"/>
                </a:solidFill>
              </a:rPr>
              <a:t>are only shared</a:t>
            </a:r>
            <a:r>
              <a:rPr lang="en-US" b="0" dirty="0">
                <a:solidFill>
                  <a:schemeClr val="tx2"/>
                </a:solidFill>
              </a:rPr>
              <a:t> with the IRS Free File working group</a:t>
            </a:r>
            <a:endParaRPr lang="en-US" sz="20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All privacy approvals are in place </a:t>
            </a:r>
            <a:r>
              <a:rPr lang="en-US" b="0" dirty="0">
                <a:solidFill>
                  <a:schemeClr val="tx2"/>
                </a:solidFill>
              </a:rPr>
              <a:t>before engaging with IRS Free File customers:</a:t>
            </a:r>
          </a:p>
          <a:p>
            <a:pPr marL="1028700" lvl="3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IRS Privacy and Civil Liberties Assessment approval (IRS PCLIA)</a:t>
            </a:r>
          </a:p>
          <a:p>
            <a:pPr marL="1028700" lvl="3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Office of Management and Budget Paperwork Reduction Act approval (OMB PRA)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Participation in the in-app survey and user testing sessions </a:t>
            </a:r>
            <a:r>
              <a:rPr lang="en-US" dirty="0">
                <a:solidFill>
                  <a:schemeClr val="tx2"/>
                </a:solidFill>
              </a:rPr>
              <a:t>is completely voluntary </a:t>
            </a:r>
            <a:r>
              <a:rPr lang="en-US" b="0" dirty="0">
                <a:solidFill>
                  <a:schemeClr val="tx2"/>
                </a:solidFill>
              </a:rPr>
              <a:t>and people can exit the survey/session at any time </a:t>
            </a:r>
            <a:r>
              <a:rPr lang="en-US" dirty="0">
                <a:solidFill>
                  <a:schemeClr val="tx2"/>
                </a:solidFill>
              </a:rPr>
              <a:t>with no risk of penalty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082BF-20B6-429E-A53A-32701A460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08524-8587-4286-B666-F2566D25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D153455-0C45-4162-949D-7CFCE64A2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667833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Did you know…</a:t>
            </a:r>
          </a:p>
        </p:txBody>
      </p:sp>
      <p:sp>
        <p:nvSpPr>
          <p:cNvPr id="4" name="Google Shape;251;p31">
            <a:extLst>
              <a:ext uri="{FF2B5EF4-FFF2-40B4-BE49-F238E27FC236}">
                <a16:creationId xmlns:a16="http://schemas.microsoft.com/office/drawing/2014/main" id="{15FC46D8-E009-497D-9559-4AD1CC8E42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2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01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Data drives actions</a:t>
            </a:r>
          </a:p>
        </p:txBody>
      </p:sp>
      <p:sp>
        <p:nvSpPr>
          <p:cNvPr id="4" name="Google Shape;505;p48">
            <a:extLst>
              <a:ext uri="{FF2B5EF4-FFF2-40B4-BE49-F238E27FC236}">
                <a16:creationId xmlns:a16="http://schemas.microsoft.com/office/drawing/2014/main" id="{CD9D6181-FDC0-4267-AFFD-6D917031CC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20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543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59A67-9CA5-438E-B616-A7556A555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Non-filers needed to use Free File application in 2021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598A4-36F4-45E0-A7B4-46E3E69466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analyzing data</a:t>
            </a:r>
          </a:p>
        </p:txBody>
      </p:sp>
      <p:pic>
        <p:nvPicPr>
          <p:cNvPr id="10" name="Content Placeholder 10" descr="Screenshot of previous AGI step without No income option">
            <a:extLst>
              <a:ext uri="{FF2B5EF4-FFF2-40B4-BE49-F238E27FC236}">
                <a16:creationId xmlns:a16="http://schemas.microsoft.com/office/drawing/2014/main" id="{5BEBCD28-D4D2-4FAC-8D20-AAE39D55C1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715735"/>
            <a:ext cx="3932238" cy="30537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FE3E8-4067-4F04-A669-2773A6CA9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After analyzing data</a:t>
            </a:r>
          </a:p>
        </p:txBody>
      </p:sp>
      <p:pic>
        <p:nvPicPr>
          <p:cNvPr id="14" name="Content Placeholder 13" descr="Screenshot of current AGI step with No income option at the top of the page">
            <a:extLst>
              <a:ext uri="{FF2B5EF4-FFF2-40B4-BE49-F238E27FC236}">
                <a16:creationId xmlns:a16="http://schemas.microsoft.com/office/drawing/2014/main" id="{805FC213-6465-499A-9D71-1032C25E63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4827239" y="2715735"/>
            <a:ext cx="3859561" cy="30537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: Rounded Corners 14" descr="Rectangle pointing the new update on the page.">
            <a:extLst>
              <a:ext uri="{FF2B5EF4-FFF2-40B4-BE49-F238E27FC236}">
                <a16:creationId xmlns:a16="http://schemas.microsoft.com/office/drawing/2014/main" id="{F547D581-F573-4F39-AC3A-7024F2EF38E5}"/>
              </a:ext>
            </a:extLst>
          </p:cNvPr>
          <p:cNvSpPr/>
          <p:nvPr/>
        </p:nvSpPr>
        <p:spPr>
          <a:xfrm>
            <a:off x="4827239" y="3132083"/>
            <a:ext cx="953451" cy="388883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A467E8-8137-4913-A518-140883813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CABD63-5861-4794-BCC4-5E4ECB07D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EF1747-6638-40F1-AA57-06E84417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5581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D22A0-F7CE-468A-A71E-6FD56F51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of updated AGI step with No Income option</a:t>
            </a:r>
          </a:p>
        </p:txBody>
      </p:sp>
      <p:pic>
        <p:nvPicPr>
          <p:cNvPr id="7" name="Content Placeholder 11" descr="Screenshot of current AGI step with No income option at the top of the page">
            <a:extLst>
              <a:ext uri="{FF2B5EF4-FFF2-40B4-BE49-F238E27FC236}">
                <a16:creationId xmlns:a16="http://schemas.microsoft.com/office/drawing/2014/main" id="{644E10E9-26F9-4BAB-988A-00AE1D1CA8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3075" y="1189038"/>
            <a:ext cx="6137849" cy="484663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: Rounded Corners 7" descr="Rectangle pointing the new update on the page.">
            <a:extLst>
              <a:ext uri="{FF2B5EF4-FFF2-40B4-BE49-F238E27FC236}">
                <a16:creationId xmlns:a16="http://schemas.microsoft.com/office/drawing/2014/main" id="{1E82C13B-A511-4012-B28E-4CFF5AA4C965}"/>
              </a:ext>
            </a:extLst>
          </p:cNvPr>
          <p:cNvSpPr/>
          <p:nvPr/>
        </p:nvSpPr>
        <p:spPr>
          <a:xfrm>
            <a:off x="1503075" y="1891862"/>
            <a:ext cx="1376759" cy="515007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5915F1-65C3-4A35-B5D2-91A2CF14D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2C66E6-5E34-4DE1-AAF7-36A306425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394C87-F3DA-4D7A-A3D5-94FD9A45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508391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E7490-3587-4759-945F-036B969CA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 wanted less steps in the Free File Lookup 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A32CF-32F4-4937-9BD8-118F128EF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analyzing data</a:t>
            </a:r>
          </a:p>
        </p:txBody>
      </p:sp>
      <p:pic>
        <p:nvPicPr>
          <p:cNvPr id="10" name="Content Placeholder 12" descr="Screenshot of previous IRS Free File lookup tool steps">
            <a:extLst>
              <a:ext uri="{FF2B5EF4-FFF2-40B4-BE49-F238E27FC236}">
                <a16:creationId xmlns:a16="http://schemas.microsoft.com/office/drawing/2014/main" id="{77C9B3E9-214D-443C-A4BE-964E355A72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6882" y="2904899"/>
            <a:ext cx="3932238" cy="154041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D5C0A2-6199-43B0-BDFC-00A288BF37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After analyzing data</a:t>
            </a:r>
          </a:p>
        </p:txBody>
      </p:sp>
      <p:pic>
        <p:nvPicPr>
          <p:cNvPr id="11" name="Content Placeholder 13" descr="Screenshot of current IRS Free File lookup tool steps">
            <a:extLst>
              <a:ext uri="{FF2B5EF4-FFF2-40B4-BE49-F238E27FC236}">
                <a16:creationId xmlns:a16="http://schemas.microsoft.com/office/drawing/2014/main" id="{ED38122C-3BC3-4BA5-922B-3A4F8A4119C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4754880" y="2904898"/>
            <a:ext cx="4169449" cy="154041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: Rounded Corners 11" descr="Rectangle pointing the new update on the page.">
            <a:extLst>
              <a:ext uri="{FF2B5EF4-FFF2-40B4-BE49-F238E27FC236}">
                <a16:creationId xmlns:a16="http://schemas.microsoft.com/office/drawing/2014/main" id="{47B5D671-0269-4520-A149-F7445F87D415}"/>
              </a:ext>
            </a:extLst>
          </p:cNvPr>
          <p:cNvSpPr/>
          <p:nvPr/>
        </p:nvSpPr>
        <p:spPr>
          <a:xfrm>
            <a:off x="5454869" y="3836276"/>
            <a:ext cx="2701159" cy="472965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57AF5C-593E-4997-A3FF-62988538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B9F339-B3DF-4ABC-AC2C-B6F9027A4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951F6-B419-476B-B736-282D39E2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1015261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B7AD2-913D-4A97-BD73-E40FD8BE4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of updated IRS Free </a:t>
            </a:r>
            <a:br>
              <a:rPr lang="en-US" dirty="0"/>
            </a:br>
            <a:r>
              <a:rPr lang="en-US" dirty="0"/>
              <a:t>File Lookup Tool steps</a:t>
            </a:r>
          </a:p>
        </p:txBody>
      </p:sp>
      <p:pic>
        <p:nvPicPr>
          <p:cNvPr id="8" name="Content Placeholder 7" descr="Screenshot of current IRS Free File lookup tool steps">
            <a:extLst>
              <a:ext uri="{FF2B5EF4-FFF2-40B4-BE49-F238E27FC236}">
                <a16:creationId xmlns:a16="http://schemas.microsoft.com/office/drawing/2014/main" id="{DE5BA745-7865-4CD1-B2A5-C310B68BC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885505"/>
            <a:ext cx="8229600" cy="308698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: Rounded Corners 8" descr="Rectangle pointing the new update on the page.">
            <a:extLst>
              <a:ext uri="{FF2B5EF4-FFF2-40B4-BE49-F238E27FC236}">
                <a16:creationId xmlns:a16="http://schemas.microsoft.com/office/drawing/2014/main" id="{549E9ACC-85FD-4A42-82DB-D1FE27698584}"/>
              </a:ext>
            </a:extLst>
          </p:cNvPr>
          <p:cNvSpPr/>
          <p:nvPr/>
        </p:nvSpPr>
        <p:spPr>
          <a:xfrm>
            <a:off x="1954923" y="3773214"/>
            <a:ext cx="5192111" cy="872358"/>
          </a:xfrm>
          <a:prstGeom prst="roundRect">
            <a:avLst/>
          </a:pr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67F21-F44A-432F-8E45-0CD200588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7197A9-EC5C-4C13-8829-1B6CB52B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9480339-0AC6-4E88-B244-93FD35A44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3115678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0C8BC-8A31-449A-9499-866CCBC5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 wanted to see their answers more prominently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894EC-AE3E-4F31-A730-F3514C4351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analyzing data</a:t>
            </a:r>
          </a:p>
        </p:txBody>
      </p:sp>
      <p:pic>
        <p:nvPicPr>
          <p:cNvPr id="12" name="Content Placeholder 14" descr="Screenshot of previous user information's table in the Results page of the Free File application">
            <a:extLst>
              <a:ext uri="{FF2B5EF4-FFF2-40B4-BE49-F238E27FC236}">
                <a16:creationId xmlns:a16="http://schemas.microsoft.com/office/drawing/2014/main" id="{81BD0CA2-5F1E-45F5-8AF0-342736F16B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6027" y="2759459"/>
            <a:ext cx="4430046" cy="266460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39478D-4BF5-4E8D-9140-EB0D5E760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After analyzing data</a:t>
            </a:r>
          </a:p>
        </p:txBody>
      </p:sp>
      <p:pic>
        <p:nvPicPr>
          <p:cNvPr id="11" name="Content Placeholder 10" descr="Screenshot of current user information's table in the Results page of the Free File application">
            <a:extLst>
              <a:ext uri="{FF2B5EF4-FFF2-40B4-BE49-F238E27FC236}">
                <a16:creationId xmlns:a16="http://schemas.microsoft.com/office/drawing/2014/main" id="{38E46770-2ED9-4A3B-957D-70060A59488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030618" y="2759459"/>
            <a:ext cx="3380443" cy="266601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: Rounded Corners 14" descr="Rectangle pointing the new update on the page.">
            <a:extLst>
              <a:ext uri="{FF2B5EF4-FFF2-40B4-BE49-F238E27FC236}">
                <a16:creationId xmlns:a16="http://schemas.microsoft.com/office/drawing/2014/main" id="{805BEE60-9DC5-4AB3-91F5-320038565803}"/>
              </a:ext>
            </a:extLst>
          </p:cNvPr>
          <p:cNvSpPr/>
          <p:nvPr/>
        </p:nvSpPr>
        <p:spPr>
          <a:xfrm>
            <a:off x="5030618" y="3079531"/>
            <a:ext cx="1065382" cy="1387366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298294-475E-4370-A0ED-E4E48C8E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46BB22-B9CA-4CCB-B774-43871DB55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A0FA87-6965-4654-B10D-0772923C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8352496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FBB91-B1FF-4425-B633-83D89DFB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of updated Results page</a:t>
            </a:r>
          </a:p>
        </p:txBody>
      </p:sp>
      <p:pic>
        <p:nvPicPr>
          <p:cNvPr id="8" name="Content Placeholder 7" descr="Screenshot of current user information's table in the Results page of the Free File application">
            <a:extLst>
              <a:ext uri="{FF2B5EF4-FFF2-40B4-BE49-F238E27FC236}">
                <a16:creationId xmlns:a16="http://schemas.microsoft.com/office/drawing/2014/main" id="{CF443C9B-9D53-4DCA-BDF3-35275CE1A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11267" y="1005246"/>
            <a:ext cx="6504346" cy="512971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: Rounded Corners 8" descr="Rectangle pointing the new update on the page.">
            <a:extLst>
              <a:ext uri="{FF2B5EF4-FFF2-40B4-BE49-F238E27FC236}">
                <a16:creationId xmlns:a16="http://schemas.microsoft.com/office/drawing/2014/main" id="{B4534CA8-0E34-4ABB-BB1C-78FBBD8E39E0}"/>
              </a:ext>
            </a:extLst>
          </p:cNvPr>
          <p:cNvSpPr/>
          <p:nvPr/>
        </p:nvSpPr>
        <p:spPr>
          <a:xfrm>
            <a:off x="1411267" y="1639614"/>
            <a:ext cx="2141230" cy="2648607"/>
          </a:xfrm>
          <a:prstGeom prst="roundRect">
            <a:avLst/>
          </a:prstGeom>
          <a:noFill/>
          <a:ln w="28575">
            <a:solidFill>
              <a:schemeClr val="bg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5271-53FE-4CA8-A6DF-BC77E62D7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0D689-23B3-4470-B726-D42212C0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59B664C-8986-42B4-94FD-C10FD1E52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41300586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This experience taught us so much</a:t>
            </a:r>
          </a:p>
        </p:txBody>
      </p:sp>
      <p:sp>
        <p:nvSpPr>
          <p:cNvPr id="4" name="Google Shape;588;p55">
            <a:extLst>
              <a:ext uri="{FF2B5EF4-FFF2-40B4-BE49-F238E27FC236}">
                <a16:creationId xmlns:a16="http://schemas.microsoft.com/office/drawing/2014/main" id="{43705B96-7B67-441D-81E3-748AA189F2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27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4035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BAA5-42F8-437B-89A8-0FA8906EF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success</a:t>
            </a:r>
          </a:p>
        </p:txBody>
      </p:sp>
      <p:graphicFrame>
        <p:nvGraphicFramePr>
          <p:cNvPr id="7" name="Content Placeholder 6" descr="Recipe for success graphic.">
            <a:extLst>
              <a:ext uri="{FF2B5EF4-FFF2-40B4-BE49-F238E27FC236}">
                <a16:creationId xmlns:a16="http://schemas.microsoft.com/office/drawing/2014/main" id="{88BF72FB-C088-41D6-BC25-4DB0F3B03B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0587624"/>
              </p:ext>
            </p:extLst>
          </p:nvPr>
        </p:nvGraphicFramePr>
        <p:xfrm>
          <a:off x="263657" y="1032803"/>
          <a:ext cx="8616685" cy="5074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0B9F8-AD5E-4E26-A303-7C1E1511F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1057C3-FDA3-B146-AA6C-F3C04E67C803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A3161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A3161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5AED6-33E5-4251-805D-EA63AD3CC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27360ED-486D-4D5E-B224-155BCCF75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94933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7874-2A7D-4CDA-BAC4-0BEC9C45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team members to consider</a:t>
            </a:r>
          </a:p>
        </p:txBody>
      </p:sp>
      <p:sp>
        <p:nvSpPr>
          <p:cNvPr id="3" name="Content Placeholder 2" descr="Team members to include in an application update graphic.">
            <a:extLst>
              <a:ext uri="{FF2B5EF4-FFF2-40B4-BE49-F238E27FC236}">
                <a16:creationId xmlns:a16="http://schemas.microsoft.com/office/drawing/2014/main" id="{C783E879-4BF4-4BBA-B861-388B62E0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dirty="0">
              <a:solidFill>
                <a:srgbClr val="0A316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graphicFrame>
        <p:nvGraphicFramePr>
          <p:cNvPr id="7" name="Diagram 6" descr="Team members to update in an application update graphic.">
            <a:extLst>
              <a:ext uri="{FF2B5EF4-FFF2-40B4-BE49-F238E27FC236}">
                <a16:creationId xmlns:a16="http://schemas.microsoft.com/office/drawing/2014/main" id="{F8161ED6-EEA6-42B4-BBC7-8E2262688F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251046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14BF3-BC9B-48DB-AEE2-10B9C57A5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1057C3-FDA3-B146-AA6C-F3C04E67C803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A3161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A3161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D9CD0-FA19-46F9-B0CB-9D10AFCFE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3DA0A3C-4AFC-4E85-8819-36D6EB32D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3146794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That there’s an application on IRS.gov that helps eligible people with filing their taxes for free? </a:t>
            </a:r>
          </a:p>
        </p:txBody>
      </p:sp>
      <p:sp>
        <p:nvSpPr>
          <p:cNvPr id="4" name="Google Shape;259;p32">
            <a:extLst>
              <a:ext uri="{FF2B5EF4-FFF2-40B4-BE49-F238E27FC236}">
                <a16:creationId xmlns:a16="http://schemas.microsoft.com/office/drawing/2014/main" id="{A96FD3E0-590B-4CC7-B5B2-AE63C73922D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3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661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5607B-776B-477A-AF70-C28816B9C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rules to follow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6954F-DABA-4883-B041-ED315FEF6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Test, test, test and test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quotes from user testing sessions and survey responses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Don’t be afraid to say that something you worked on in the past needs to be improved or updated after you analyze your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50C87-EE8F-4DAE-BBB0-FCFCF6C7B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91FC4E-3E7A-4B66-9CCF-2F5ABAABD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82C64F2-8C3D-411D-A978-4129C18E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5077399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75843"/>
            <a:ext cx="5486400" cy="3306312"/>
          </a:xfrm>
        </p:spPr>
        <p:txBody>
          <a:bodyPr/>
          <a:lstStyle/>
          <a:p>
            <a:pPr algn="ctr"/>
            <a:br>
              <a:rPr lang="en-US" sz="4050" dirty="0">
                <a:solidFill>
                  <a:schemeClr val="bg1"/>
                </a:solidFill>
              </a:rPr>
            </a:br>
            <a:r>
              <a:rPr lang="en-US" sz="4050" dirty="0">
                <a:solidFill>
                  <a:schemeClr val="bg1"/>
                </a:solidFill>
              </a:rPr>
              <a:t>Thank you for joining us today!</a:t>
            </a:r>
            <a:br>
              <a:rPr lang="en-US" sz="4050" dirty="0">
                <a:solidFill>
                  <a:schemeClr val="bg1"/>
                </a:solidFill>
              </a:rPr>
            </a:br>
            <a:br>
              <a:rPr lang="en-US" sz="4050" dirty="0">
                <a:solidFill>
                  <a:schemeClr val="bg1"/>
                </a:solidFill>
              </a:rPr>
            </a:br>
            <a:r>
              <a:rPr lang="en-US" sz="4050" dirty="0">
                <a:solidFill>
                  <a:schemeClr val="bg1"/>
                </a:solidFill>
              </a:rPr>
              <a:t>Sam Chapman </a:t>
            </a:r>
            <a:r>
              <a:rPr lang="en-US" sz="2800" dirty="0">
                <a:solidFill>
                  <a:schemeClr val="bg1"/>
                </a:solidFill>
                <a:hlinkClick r:id="rId3"/>
              </a:rPr>
              <a:t>Samuel.L.Chapman@irs.gov</a:t>
            </a: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4050" dirty="0">
                <a:solidFill>
                  <a:schemeClr val="bg1"/>
                </a:solidFill>
              </a:rPr>
            </a:br>
            <a:r>
              <a:rPr lang="en-US" sz="4050" dirty="0">
                <a:solidFill>
                  <a:schemeClr val="bg1"/>
                </a:solidFill>
              </a:rPr>
              <a:t>Kira Prin</a:t>
            </a:r>
            <a:br>
              <a:rPr lang="en-US" sz="4050" dirty="0">
                <a:solidFill>
                  <a:schemeClr val="bg1"/>
                </a:solidFill>
              </a:rPr>
            </a:br>
            <a:r>
              <a:rPr lang="en-US" sz="4050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  <a:hlinkClick r:id="rId4"/>
              </a:rPr>
              <a:t>Kira.Prin@irs.gov</a:t>
            </a:r>
            <a:endParaRPr lang="en-US" sz="4050" dirty="0">
              <a:solidFill>
                <a:schemeClr val="bg1"/>
              </a:solidFill>
            </a:endParaRPr>
          </a:p>
        </p:txBody>
      </p:sp>
      <p:sp>
        <p:nvSpPr>
          <p:cNvPr id="4" name="Google Shape;639;p59">
            <a:extLst>
              <a:ext uri="{FF2B5EF4-FFF2-40B4-BE49-F238E27FC236}">
                <a16:creationId xmlns:a16="http://schemas.microsoft.com/office/drawing/2014/main" id="{3B957CA0-E4F2-4E0D-92BA-4493B8F393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31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094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And that we update that application to meet people’s needs every year based on customer feedback and web analytics?</a:t>
            </a:r>
          </a:p>
        </p:txBody>
      </p:sp>
      <p:sp>
        <p:nvSpPr>
          <p:cNvPr id="4" name="Google Shape;267;p33">
            <a:extLst>
              <a:ext uri="{FF2B5EF4-FFF2-40B4-BE49-F238E27FC236}">
                <a16:creationId xmlns:a16="http://schemas.microsoft.com/office/drawing/2014/main" id="{7F8D8932-5192-4C0E-8F0C-4E81949296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4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507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5C7D-1305-46C3-814B-FEA8B8BD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EAB20-9700-4A9B-AF53-DB168A833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IRS Free File Program overview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User experience process used to update the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Analytics process used to make ongoing updates to the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Tips and tricks you can use on your next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36F35-23BC-4450-A3EA-A8F19E7F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D7F42D-FDFC-4160-BA66-8A2482525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93A3407-535E-4A34-B421-7CC84B9F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341456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There’s an IRS Free File Program you may have heard of before</a:t>
            </a:r>
          </a:p>
        </p:txBody>
      </p:sp>
      <p:sp>
        <p:nvSpPr>
          <p:cNvPr id="4" name="Google Shape;285;p35">
            <a:extLst>
              <a:ext uri="{FF2B5EF4-FFF2-40B4-BE49-F238E27FC236}">
                <a16:creationId xmlns:a16="http://schemas.microsoft.com/office/drawing/2014/main" id="{BC9E767E-E6D0-4BA6-8263-DD202C87211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6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588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C69EE-A152-4177-BEDD-6097BC069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IRS Free File Program’s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61B52-0EB1-4236-9280-F168D0178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2"/>
                </a:solidFill>
              </a:rPr>
              <a:t>The IRS Free File Program lets people prepare and file their federal income tax return online using </a:t>
            </a:r>
            <a:r>
              <a:rPr lang="en-US" dirty="0">
                <a:solidFill>
                  <a:schemeClr val="tx2"/>
                </a:solidFill>
              </a:rPr>
              <a:t>guided tax preparation </a:t>
            </a:r>
            <a:r>
              <a:rPr lang="en-US" b="0" dirty="0">
                <a:solidFill>
                  <a:schemeClr val="tx2"/>
                </a:solidFill>
              </a:rPr>
              <a:t>at an IRS partner site or using the </a:t>
            </a:r>
            <a:r>
              <a:rPr lang="en-US" dirty="0">
                <a:solidFill>
                  <a:schemeClr val="tx2"/>
                </a:solidFill>
              </a:rPr>
              <a:t>Free File Fillable Forms</a:t>
            </a:r>
            <a:r>
              <a:rPr lang="en-US" b="0" dirty="0">
                <a:solidFill>
                  <a:schemeClr val="tx2"/>
                </a:solidFill>
              </a:rPr>
              <a:t> on IRS.gov. It's safe, easy and at </a:t>
            </a:r>
            <a:r>
              <a:rPr lang="en-US" dirty="0">
                <a:solidFill>
                  <a:schemeClr val="tx2"/>
                </a:solidFill>
              </a:rPr>
              <a:t>no cost to the public.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b="0" dirty="0">
                <a:solidFill>
                  <a:schemeClr val="tx2"/>
                </a:solidFill>
              </a:rPr>
              <a:t>For more information, visit </a:t>
            </a:r>
            <a:r>
              <a:rPr lang="en-US" b="0" dirty="0">
                <a:solidFill>
                  <a:schemeClr val="tx2"/>
                </a:solidFill>
                <a:hlinkClick r:id="rId3"/>
              </a:rPr>
              <a:t>www.irs.gov/freefile</a:t>
            </a:r>
            <a:endParaRPr lang="en-US" b="0" dirty="0">
              <a:solidFill>
                <a:schemeClr val="tx2"/>
              </a:solidFill>
            </a:endParaRPr>
          </a:p>
          <a:p>
            <a:endParaRPr lang="en-US" b="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43F52-04F8-438A-BC00-3400BF7AC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0389E-EAFC-41A7-B0F7-2540133D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49887A-97DB-4A3A-8498-F542CC88F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705987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4A9C-6389-4B5C-B4DD-23B14912E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of IRS Free File application’s homepage</a:t>
            </a:r>
          </a:p>
        </p:txBody>
      </p:sp>
      <p:sp>
        <p:nvSpPr>
          <p:cNvPr id="9" name="Oval 8" descr="Red bubble next to change number 1.">
            <a:extLst>
              <a:ext uri="{FF2B5EF4-FFF2-40B4-BE49-F238E27FC236}">
                <a16:creationId xmlns:a16="http://schemas.microsoft.com/office/drawing/2014/main" id="{17EEFDF9-B41F-406F-94D7-4EAC4B157A03}"/>
              </a:ext>
            </a:extLst>
          </p:cNvPr>
          <p:cNvSpPr/>
          <p:nvPr/>
        </p:nvSpPr>
        <p:spPr bwMode="auto">
          <a:xfrm>
            <a:off x="911433" y="2584141"/>
            <a:ext cx="273649" cy="264044"/>
          </a:xfrm>
          <a:prstGeom prst="ellipse">
            <a:avLst/>
          </a:prstGeom>
          <a:solidFill>
            <a:srgbClr val="8F204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54864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1</a:t>
            </a:r>
          </a:p>
        </p:txBody>
      </p:sp>
      <p:sp>
        <p:nvSpPr>
          <p:cNvPr id="10" name="Oval 9" descr="Red bubble next to change number 2.">
            <a:extLst>
              <a:ext uri="{FF2B5EF4-FFF2-40B4-BE49-F238E27FC236}">
                <a16:creationId xmlns:a16="http://schemas.microsoft.com/office/drawing/2014/main" id="{E3ED3FB6-F574-442A-8D67-73A8449F3C45}"/>
              </a:ext>
            </a:extLst>
          </p:cNvPr>
          <p:cNvSpPr/>
          <p:nvPr/>
        </p:nvSpPr>
        <p:spPr bwMode="auto">
          <a:xfrm>
            <a:off x="911432" y="3593389"/>
            <a:ext cx="273649" cy="264044"/>
          </a:xfrm>
          <a:prstGeom prst="ellipse">
            <a:avLst/>
          </a:prstGeom>
          <a:solidFill>
            <a:srgbClr val="8F204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54864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2</a:t>
            </a:r>
          </a:p>
        </p:txBody>
      </p:sp>
      <p:sp>
        <p:nvSpPr>
          <p:cNvPr id="11" name="Oval 10" descr="Red bubble next to change number41.">
            <a:extLst>
              <a:ext uri="{FF2B5EF4-FFF2-40B4-BE49-F238E27FC236}">
                <a16:creationId xmlns:a16="http://schemas.microsoft.com/office/drawing/2014/main" id="{6981C38A-5001-439E-965B-D9579EE97D9C}"/>
              </a:ext>
            </a:extLst>
          </p:cNvPr>
          <p:cNvSpPr/>
          <p:nvPr/>
        </p:nvSpPr>
        <p:spPr bwMode="auto">
          <a:xfrm>
            <a:off x="914400" y="4414407"/>
            <a:ext cx="273649" cy="264044"/>
          </a:xfrm>
          <a:prstGeom prst="ellipse">
            <a:avLst/>
          </a:prstGeom>
          <a:solidFill>
            <a:srgbClr val="8F204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54864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3</a:t>
            </a:r>
          </a:p>
        </p:txBody>
      </p:sp>
      <p:sp>
        <p:nvSpPr>
          <p:cNvPr id="12" name="Oval 11" descr="Red bubble next to change number41.">
            <a:extLst>
              <a:ext uri="{FF2B5EF4-FFF2-40B4-BE49-F238E27FC236}">
                <a16:creationId xmlns:a16="http://schemas.microsoft.com/office/drawing/2014/main" id="{0C512982-6308-41DB-BA1B-9FCD155D3065}"/>
              </a:ext>
            </a:extLst>
          </p:cNvPr>
          <p:cNvSpPr/>
          <p:nvPr/>
        </p:nvSpPr>
        <p:spPr bwMode="auto">
          <a:xfrm>
            <a:off x="914400" y="5231451"/>
            <a:ext cx="273649" cy="264044"/>
          </a:xfrm>
          <a:prstGeom prst="ellipse">
            <a:avLst/>
          </a:prstGeom>
          <a:solidFill>
            <a:srgbClr val="8F204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54864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baseline="300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4</a:t>
            </a:r>
          </a:p>
        </p:txBody>
      </p:sp>
      <p:pic>
        <p:nvPicPr>
          <p:cNvPr id="8" name="Content Placeholder 7" descr="Screenshot of IRS Free File application's homepage in 2023">
            <a:extLst>
              <a:ext uri="{FF2B5EF4-FFF2-40B4-BE49-F238E27FC236}">
                <a16:creationId xmlns:a16="http://schemas.microsoft.com/office/drawing/2014/main" id="{D76E9094-3F52-4DD2-A673-6F15557B7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9805" y="1189038"/>
            <a:ext cx="6484389" cy="484663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305A93-966C-401C-B073-5832AE6F4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188049" y="4132362"/>
            <a:ext cx="1880972" cy="39977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64F746-A7B2-4F7C-B6B3-54FA61EFA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188049" y="4132362"/>
            <a:ext cx="3475391" cy="41207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CB96A-8360-48E0-AB62-4A03FF04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57C3-FDA3-B146-AA6C-F3C04E67C803}" type="slidenum">
              <a:rPr lang="en-US" smtClean="0"/>
              <a:t>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FF62A-7ACC-46B7-8A94-A2AD1E1A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Continuously improve your website by using customer feedback and web analytics | IRS OLS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D071238-AC50-44D0-9C51-D1ED0931E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January 25, 2023</a:t>
            </a:r>
          </a:p>
        </p:txBody>
      </p:sp>
    </p:spTree>
    <p:extLst>
      <p:ext uri="{BB962C8B-B14F-4D97-AF65-F5344CB8AC3E}">
        <p14:creationId xmlns:p14="http://schemas.microsoft.com/office/powerpoint/2010/main" val="2453953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4CA00D-1484-46F4-AB43-E997FC05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A31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95B435-03A0-3A4E-BF0B-7059CFC9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086099"/>
            <a:ext cx="5486400" cy="685800"/>
          </a:xfrm>
        </p:spPr>
        <p:txBody>
          <a:bodyPr/>
          <a:lstStyle/>
          <a:p>
            <a:pPr algn="ctr"/>
            <a:r>
              <a:rPr lang="en-US" sz="4050" dirty="0">
                <a:solidFill>
                  <a:schemeClr val="bg1"/>
                </a:solidFill>
              </a:rPr>
              <a:t>It’s all about the iterative process</a:t>
            </a:r>
          </a:p>
        </p:txBody>
      </p:sp>
      <p:sp>
        <p:nvSpPr>
          <p:cNvPr id="4" name="Google Shape;319;p38">
            <a:extLst>
              <a:ext uri="{FF2B5EF4-FFF2-40B4-BE49-F238E27FC236}">
                <a16:creationId xmlns:a16="http://schemas.microsoft.com/office/drawing/2014/main" id="{A026DBEF-E105-45E7-AB35-5954F791D61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7200" y="6263640"/>
            <a:ext cx="457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9</a:t>
            </a:fld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994073"/>
      </p:ext>
    </p:extLst>
  </p:cSld>
  <p:clrMapOvr>
    <a:masterClrMapping/>
  </p:clrMapOvr>
</p:sld>
</file>

<file path=ppt/theme/theme1.xml><?xml version="1.0" encoding="utf-8"?>
<a:theme xmlns:a="http://schemas.openxmlformats.org/drawingml/2006/main" name="DS17-003_PPT Temp_Classic_032519Final">
  <a:themeElements>
    <a:clrScheme name="Patriotic">
      <a:dk1>
        <a:srgbClr val="000000"/>
      </a:dk1>
      <a:lt1>
        <a:srgbClr val="FFFFFF"/>
      </a:lt1>
      <a:dk2>
        <a:srgbClr val="093061"/>
      </a:dk2>
      <a:lt2>
        <a:srgbClr val="B21941"/>
      </a:lt2>
      <a:accent1>
        <a:srgbClr val="00589C"/>
      </a:accent1>
      <a:accent2>
        <a:srgbClr val="009BDE"/>
      </a:accent2>
      <a:accent3>
        <a:srgbClr val="B21941"/>
      </a:accent3>
      <a:accent4>
        <a:srgbClr val="004987"/>
      </a:accent4>
      <a:accent5>
        <a:srgbClr val="E7EBE9"/>
      </a:accent5>
      <a:accent6>
        <a:srgbClr val="61913D"/>
      </a:accent6>
      <a:hlink>
        <a:srgbClr val="009BDE"/>
      </a:hlink>
      <a:folHlink>
        <a:srgbClr val="00589C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10testAngie" id="{C6CE88FC-C024-D547-A4E0-E57109F47218}" vid="{1985E174-E336-3B4C-86C6-98105406D02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16837</TotalTime>
  <Words>1182</Words>
  <Application>Microsoft Office PowerPoint</Application>
  <PresentationFormat>On-screen Show (4:3)</PresentationFormat>
  <Paragraphs>226</Paragraphs>
  <Slides>31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Arial Black</vt:lpstr>
      <vt:lpstr>Calibri</vt:lpstr>
      <vt:lpstr>DS17-003_PPT Temp_Classic_032519Final</vt:lpstr>
      <vt:lpstr>I Continuously improve your website by using customer feedback and web analytics</vt:lpstr>
      <vt:lpstr>Did you know…</vt:lpstr>
      <vt:lpstr>That there’s an application on IRS.gov that helps eligible people with filing their taxes for free? </vt:lpstr>
      <vt:lpstr>And that we update that application to meet people’s needs every year based on customer feedback and web analytics?</vt:lpstr>
      <vt:lpstr>Key takeaways</vt:lpstr>
      <vt:lpstr>There’s an IRS Free File Program you may have heard of before</vt:lpstr>
      <vt:lpstr>IRS Free File Program’s overview</vt:lpstr>
      <vt:lpstr>Screenshot of IRS Free File application’s homepage</vt:lpstr>
      <vt:lpstr>It’s all about the iterative process</vt:lpstr>
      <vt:lpstr>Conceptualization process</vt:lpstr>
      <vt:lpstr>Iterative design approach</vt:lpstr>
      <vt:lpstr>Guiding principles</vt:lpstr>
      <vt:lpstr>And it’s also about collecting and analyzing data properly</vt:lpstr>
      <vt:lpstr>Data analysis process</vt:lpstr>
      <vt:lpstr>Customer survey updates</vt:lpstr>
      <vt:lpstr>Customer survey user flow updates</vt:lpstr>
      <vt:lpstr>Negative experience user flow:  Part II</vt:lpstr>
      <vt:lpstr>Consistent analytics reports</vt:lpstr>
      <vt:lpstr>People’s privacy</vt:lpstr>
      <vt:lpstr>Data drives actions</vt:lpstr>
      <vt:lpstr>Non-filers needed to use Free File application in 2021</vt:lpstr>
      <vt:lpstr>Screenshot of updated AGI step with No Income option</vt:lpstr>
      <vt:lpstr>People wanted less steps in the Free File Lookup Tool</vt:lpstr>
      <vt:lpstr>Screenshot of updated IRS Free  File Lookup Tool steps</vt:lpstr>
      <vt:lpstr>People wanted to see their answers more prominently</vt:lpstr>
      <vt:lpstr>Screenshot of updated Results page</vt:lpstr>
      <vt:lpstr>This experience taught us so much</vt:lpstr>
      <vt:lpstr>Recipe for success</vt:lpstr>
      <vt:lpstr>More team members to consider</vt:lpstr>
      <vt:lpstr>Important rules to follow</vt:lpstr>
      <vt:lpstr> Thank you for joining us today!  Sam Chapman Samuel.L.Chapman@irs.gov  Kira Prin  Kira.Prin@irs.gov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IRS Presentation Title Up to Two Lines</dc:title>
  <dc:creator>Prin Kira</dc:creator>
  <cp:keywords>PPT, PowerPoint, Standard, Classic, Blue</cp:keywords>
  <cp:lastModifiedBy>Prin Kira</cp:lastModifiedBy>
  <cp:revision>89</cp:revision>
  <cp:lastPrinted>2023-01-23T14:17:42Z</cp:lastPrinted>
  <dcterms:created xsi:type="dcterms:W3CDTF">2022-12-28T12:54:46Z</dcterms:created>
  <dcterms:modified xsi:type="dcterms:W3CDTF">2023-01-23T16:57:26Z</dcterms:modified>
</cp:coreProperties>
</file>

<file path=docProps/thumbnail.jpeg>
</file>